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309" r:id="rId5"/>
    <p:sldId id="310" r:id="rId6"/>
    <p:sldId id="311" r:id="rId7"/>
    <p:sldId id="313" r:id="rId8"/>
    <p:sldId id="314" r:id="rId9"/>
    <p:sldId id="315" r:id="rId10"/>
    <p:sldId id="316" r:id="rId11"/>
    <p:sldId id="317" r:id="rId12"/>
    <p:sldId id="318" r:id="rId13"/>
    <p:sldId id="320" r:id="rId14"/>
    <p:sldId id="321" r:id="rId15"/>
    <p:sldId id="323" r:id="rId16"/>
    <p:sldId id="324" r:id="rId17"/>
    <p:sldId id="326" r:id="rId18"/>
    <p:sldId id="327" r:id="rId19"/>
    <p:sldId id="328" r:id="rId20"/>
    <p:sldId id="329" r:id="rId21"/>
    <p:sldId id="331" r:id="rId22"/>
    <p:sldId id="332" r:id="rId23"/>
    <p:sldId id="334" r:id="rId24"/>
    <p:sldId id="335" r:id="rId25"/>
    <p:sldId id="336" r:id="rId26"/>
    <p:sldId id="337" r:id="rId27"/>
    <p:sldId id="338" r:id="rId28"/>
    <p:sldId id="341" r:id="rId29"/>
    <p:sldId id="342" r:id="rId30"/>
    <p:sldId id="343" r:id="rId31"/>
    <p:sldId id="344" r:id="rId32"/>
    <p:sldId id="345" r:id="rId33"/>
    <p:sldId id="346" r:id="rId34"/>
    <p:sldId id="308" r:id="rId35"/>
  </p:sldIdLst>
  <p:sldSz cx="12192000" cy="6858000"/>
  <p:notesSz cx="6858000" cy="9144000"/>
  <p:defaultTextStyle>
    <a:defPPr rtl="0"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jl" initials="x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4590B8"/>
    <a:srgbClr val="4876CD"/>
    <a:srgbClr val="99FF66"/>
    <a:srgbClr val="99CC00"/>
    <a:srgbClr val="33CCCC"/>
    <a:srgbClr val="339933"/>
    <a:srgbClr val="00CC99"/>
    <a:srgbClr val="FF9933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ustomXml" Target="../customXml/item1.xml"/><Relationship Id="rId41" Type="http://schemas.openxmlformats.org/officeDocument/2006/relationships/customXmlProps" Target="../customXml/itemProps3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process" loCatId="process" qsTypeId="urn:microsoft.com/office/officeart/2005/8/quickstyle/simple1" qsCatId="simple" csTypeId="urn:microsoft.com/office/officeart/2005/8/colors/accent1_2" csCatId="accent1" phldr="0"/>
      <dgm:spPr/>
    </dgm:pt>
    <dgm:pt modelId="{870E4F47-8CC4-4F59-B4C1-42B5AAA5CEFE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>图像获取</a:t>
          </a:r>
          <a:r>
            <a:rPr lang="zh-CN" altLang="en-US" sz="2000"/>
            <a:t/>
          </a:r>
          <a:endParaRPr lang="zh-CN" altLang="en-US" sz="2000"/>
        </a:p>
      </dgm:t>
    </dgm:pt>
    <dgm:pt modelId="{3D1AB2CA-88A4-4E4C-9A8A-508DF0E06639}" cxnId="{32D0CC6B-C22B-4E0F-92E0-CCFD9CA4B8DF}" type="parTrans">
      <dgm:prSet/>
      <dgm:spPr/>
    </dgm:pt>
    <dgm:pt modelId="{856E2728-BF00-49C7-82BA-8F4DCB00940B}" cxnId="{32D0CC6B-C22B-4E0F-92E0-CCFD9CA4B8DF}" type="sibTrans">
      <dgm:prSet/>
      <dgm:spPr/>
    </dgm:pt>
    <dgm:pt modelId="{1AA64000-5F0F-47A8-A435-2AF8D82F28B1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>图像</a:t>
          </a:r>
          <a:r>
            <a:rPr lang="zh-CN" altLang="en-US" sz="2000"/>
            <a:t>预处理</a:t>
          </a:r>
          <a:r>
            <a:rPr lang="zh-CN" altLang="en-US" sz="2000"/>
            <a:t/>
          </a:r>
          <a:endParaRPr lang="zh-CN" altLang="en-US" sz="2000"/>
        </a:p>
      </dgm:t>
    </dgm:pt>
    <dgm:pt modelId="{845A32C3-0E8A-4EED-972E-FC6F9A8364F8}" cxnId="{FFCD1448-A6B1-4E47-B092-A3192F08918A}" type="parTrans">
      <dgm:prSet/>
      <dgm:spPr/>
    </dgm:pt>
    <dgm:pt modelId="{C0D86BAE-7711-4781-A574-7BE0EA273229}" cxnId="{FFCD1448-A6B1-4E47-B092-A3192F08918A}" type="sibTrans">
      <dgm:prSet/>
      <dgm:spPr/>
    </dgm:pt>
    <dgm:pt modelId="{9C12F5BE-AC2F-4662-8DFA-C79428950CF2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>感兴趣区域</a:t>
          </a:r>
          <a:r>
            <a:rPr lang="zh-CN" altLang="en-US" sz="2000"/>
            <a:t>提取</a:t>
          </a:r>
          <a:r>
            <a:rPr lang="zh-CN" altLang="en-US" sz="2000"/>
            <a:t/>
          </a:r>
          <a:endParaRPr lang="zh-CN" altLang="en-US" sz="2000"/>
        </a:p>
      </dgm:t>
    </dgm:pt>
    <dgm:pt modelId="{E2B7565C-BEBF-47B7-AC71-10023CB96091}" cxnId="{F7B8BE23-F75E-4556-8525-05F65B2A77F6}" type="parTrans">
      <dgm:prSet/>
      <dgm:spPr/>
    </dgm:pt>
    <dgm:pt modelId="{BE48B07B-4C6F-4C50-9D7F-CE1D6590BF95}" cxnId="{F7B8BE23-F75E-4556-8525-05F65B2A77F6}" type="sibTrans">
      <dgm:prSet/>
      <dgm:spPr/>
    </dgm:pt>
    <dgm:pt modelId="{06811B84-2363-4541-AEB2-247F14C7D870}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/>
            <a:t>特征</a:t>
          </a:r>
          <a:r>
            <a:rPr lang="zh-CN" sz="2000"/>
            <a:t>识别</a:t>
          </a:r>
          <a:r>
            <a:rPr lang="zh-CN" sz="2000"/>
            <a:t/>
          </a:r>
          <a:endParaRPr lang="zh-CN" sz="2000"/>
        </a:p>
      </dgm:t>
    </dgm:pt>
    <dgm:pt modelId="{02623ED3-0027-4227-AE2F-559C0615CE8A}" cxnId="{A8048D07-7BFC-4FB6-93B6-19919B4EBD48}" type="parTrans">
      <dgm:prSet/>
      <dgm:spPr/>
    </dgm:pt>
    <dgm:pt modelId="{082AE58D-C51E-4C46-8741-57E033E6707E}" cxnId="{A8048D07-7BFC-4FB6-93B6-19919B4EBD48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08DAC38-79EB-40AC-9F15-41D34A47ABD3}" type="pres">
      <dgm:prSet presAssocID="{BE48B07B-4C6F-4C50-9D7F-CE1D6590BF95}" presName="parTxOnlySpace" presStyleCnt="0"/>
      <dgm:spPr/>
    </dgm:pt>
    <dgm:pt modelId="{24CD87DB-0610-4D52-B76C-8D9F71329034}" type="pres">
      <dgm:prSet presAssocID="{06811B84-2363-4541-AEB2-247F14C7D87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2D0CC6B-C22B-4E0F-92E0-CCFD9CA4B8DF}" srcId="{9D527559-FDD8-4274-B634-C7FBCF5BC573}" destId="{870E4F47-8CC4-4F59-B4C1-42B5AAA5CEFE}" srcOrd="0" destOrd="0" parTransId="{3D1AB2CA-88A4-4E4C-9A8A-508DF0E06639}" sibTransId="{856E2728-BF00-49C7-82BA-8F4DCB00940B}"/>
    <dgm:cxn modelId="{FFCD1448-A6B1-4E47-B092-A3192F08918A}" srcId="{9D527559-FDD8-4274-B634-C7FBCF5BC573}" destId="{1AA64000-5F0F-47A8-A435-2AF8D82F28B1}" srcOrd="1" destOrd="0" parTransId="{845A32C3-0E8A-4EED-972E-FC6F9A8364F8}" sibTransId="{C0D86BAE-7711-4781-A574-7BE0EA273229}"/>
    <dgm:cxn modelId="{F7B8BE23-F75E-4556-8525-05F65B2A77F6}" srcId="{9D527559-FDD8-4274-B634-C7FBCF5BC573}" destId="{9C12F5BE-AC2F-4662-8DFA-C79428950CF2}" srcOrd="2" destOrd="0" parTransId="{E2B7565C-BEBF-47B7-AC71-10023CB96091}" sibTransId="{BE48B07B-4C6F-4C50-9D7F-CE1D6590BF95}"/>
    <dgm:cxn modelId="{A8048D07-7BFC-4FB6-93B6-19919B4EBD48}" srcId="{9D527559-FDD8-4274-B634-C7FBCF5BC573}" destId="{06811B84-2363-4541-AEB2-247F14C7D870}" srcOrd="3" destOrd="0" parTransId="{02623ED3-0027-4227-AE2F-559C0615CE8A}" sibTransId="{082AE58D-C51E-4C46-8741-57E033E6707E}"/>
    <dgm:cxn modelId="{232D4A18-EAB3-4865-952A-27D5BD4A45C7}" type="presOf" srcId="{9D527559-FDD8-4274-B634-C7FBCF5BC573}" destId="{60E81CF5-4537-4C2F-8762-598D2E914097}" srcOrd="0" destOrd="0" presId="urn:microsoft.com/office/officeart/2005/8/layout/chevron1"/>
    <dgm:cxn modelId="{A77647FF-B1C7-439F-A49D-7A860DDD3AFD}" type="presParOf" srcId="{60E81CF5-4537-4C2F-8762-598D2E914097}" destId="{67FF3BB9-6612-4697-87EE-EC66312779BE}" srcOrd="0" destOrd="0" presId="urn:microsoft.com/office/officeart/2005/8/layout/chevron1"/>
    <dgm:cxn modelId="{DDCC196C-AE5A-4982-B2EB-733F62A05F57}" type="presOf" srcId="{870E4F47-8CC4-4F59-B4C1-42B5AAA5CEFE}" destId="{67FF3BB9-6612-4697-87EE-EC66312779BE}" srcOrd="0" destOrd="0" presId="urn:microsoft.com/office/officeart/2005/8/layout/chevron1"/>
    <dgm:cxn modelId="{28E10A35-7F94-4B98-8556-18301BEEBDB0}" type="presParOf" srcId="{60E81CF5-4537-4C2F-8762-598D2E914097}" destId="{E484CEA2-673C-4A85-8A00-8580D721B29A}" srcOrd="1" destOrd="0" presId="urn:microsoft.com/office/officeart/2005/8/layout/chevron1"/>
    <dgm:cxn modelId="{DB6728CE-0003-4B35-B392-DE23ABDE48E2}" type="presParOf" srcId="{60E81CF5-4537-4C2F-8762-598D2E914097}" destId="{D3000CD6-B08B-4D3B-8D2A-7F1C26A23961}" srcOrd="2" destOrd="0" presId="urn:microsoft.com/office/officeart/2005/8/layout/chevron1"/>
    <dgm:cxn modelId="{98A924C5-E36D-4ED6-9730-B1BFC7529BE3}" type="presOf" srcId="{1AA64000-5F0F-47A8-A435-2AF8D82F28B1}" destId="{D3000CD6-B08B-4D3B-8D2A-7F1C26A23961}" srcOrd="0" destOrd="0" presId="urn:microsoft.com/office/officeart/2005/8/layout/chevron1"/>
    <dgm:cxn modelId="{8A402442-2216-4DFB-BBDB-41F887070CED}" type="presParOf" srcId="{60E81CF5-4537-4C2F-8762-598D2E914097}" destId="{1773A515-DFFE-41F0-B581-98757CBEC16E}" srcOrd="3" destOrd="0" presId="urn:microsoft.com/office/officeart/2005/8/layout/chevron1"/>
    <dgm:cxn modelId="{07690876-36D9-4084-A000-46239095A0E1}" type="presParOf" srcId="{60E81CF5-4537-4C2F-8762-598D2E914097}" destId="{74437C11-3810-488A-B265-8C8037793D77}" srcOrd="4" destOrd="0" presId="urn:microsoft.com/office/officeart/2005/8/layout/chevron1"/>
    <dgm:cxn modelId="{355674FA-EA30-4E47-8C4A-9749B4C4A57B}" type="presOf" srcId="{9C12F5BE-AC2F-4662-8DFA-C79428950CF2}" destId="{74437C11-3810-488A-B265-8C8037793D77}" srcOrd="0" destOrd="0" presId="urn:microsoft.com/office/officeart/2005/8/layout/chevron1"/>
    <dgm:cxn modelId="{BF6E6873-CF75-4ED8-B7ED-DC6BCEF8D19E}" type="presParOf" srcId="{60E81CF5-4537-4C2F-8762-598D2E914097}" destId="{C08DAC38-79EB-40AC-9F15-41D34A47ABD3}" srcOrd="5" destOrd="0" presId="urn:microsoft.com/office/officeart/2005/8/layout/chevron1"/>
    <dgm:cxn modelId="{7F09CB35-78C9-44FE-B266-079A0927C8E2}" type="presParOf" srcId="{60E81CF5-4537-4C2F-8762-598D2E914097}" destId="{24CD87DB-0610-4D52-B76C-8D9F71329034}" srcOrd="6" destOrd="0" presId="urn:microsoft.com/office/officeart/2005/8/layout/chevron1"/>
    <dgm:cxn modelId="{B5479093-2BCD-4967-9A5D-ECF988A70AF7}" type="presOf" srcId="{06811B84-2363-4541-AEB2-247F14C7D870}" destId="{24CD87DB-0610-4D52-B76C-8D9F71329034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341610" cy="765810"/>
        <a:chOff x="0" y="0"/>
        <a:chExt cx="10341610" cy="765810"/>
      </a:xfrm>
    </dsp:grpSpPr>
    <dsp:sp modelId="{67FF3BB9-6612-4697-87EE-EC66312779BE}">
      <dsp:nvSpPr>
        <dsp:cNvPr id="3" name="燕尾形 2"/>
        <dsp:cNvSpPr/>
      </dsp:nvSpPr>
      <dsp:spPr bwMode="white">
        <a:xfrm>
          <a:off x="0" y="0"/>
          <a:ext cx="2795030" cy="765810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>图像获取</a:t>
          </a:r>
          <a:endParaRPr lang="zh-CN" altLang="en-US" sz="2000"/>
        </a:p>
      </dsp:txBody>
      <dsp:txXfrm>
        <a:off x="0" y="0"/>
        <a:ext cx="2795030" cy="765810"/>
      </dsp:txXfrm>
    </dsp:sp>
    <dsp:sp modelId="{D3000CD6-B08B-4D3B-8D2A-7F1C26A23961}">
      <dsp:nvSpPr>
        <dsp:cNvPr id="4" name="燕尾形 3"/>
        <dsp:cNvSpPr/>
      </dsp:nvSpPr>
      <dsp:spPr bwMode="white">
        <a:xfrm>
          <a:off x="2515527" y="0"/>
          <a:ext cx="2795030" cy="765810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>图像</a:t>
          </a:r>
          <a:r>
            <a:rPr lang="zh-CN" altLang="en-US" sz="2000"/>
            <a:t>预处理</a:t>
          </a:r>
          <a:endParaRPr lang="zh-CN" altLang="en-US" sz="2000"/>
        </a:p>
      </dsp:txBody>
      <dsp:txXfrm>
        <a:off x="2515527" y="0"/>
        <a:ext cx="2795030" cy="765810"/>
      </dsp:txXfrm>
    </dsp:sp>
    <dsp:sp modelId="{74437C11-3810-488A-B265-8C8037793D77}">
      <dsp:nvSpPr>
        <dsp:cNvPr id="5" name="燕尾形 4"/>
        <dsp:cNvSpPr/>
      </dsp:nvSpPr>
      <dsp:spPr bwMode="white">
        <a:xfrm>
          <a:off x="5031054" y="0"/>
          <a:ext cx="2795030" cy="765810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>感兴趣区域</a:t>
          </a:r>
          <a:r>
            <a:rPr lang="zh-CN" altLang="en-US" sz="2000"/>
            <a:t>提取</a:t>
          </a:r>
          <a:endParaRPr lang="zh-CN" altLang="en-US" sz="2000"/>
        </a:p>
      </dsp:txBody>
      <dsp:txXfrm>
        <a:off x="5031054" y="0"/>
        <a:ext cx="2795030" cy="765810"/>
      </dsp:txXfrm>
    </dsp:sp>
    <dsp:sp modelId="{24CD87DB-0610-4D52-B76C-8D9F71329034}">
      <dsp:nvSpPr>
        <dsp:cNvPr id="6" name="燕尾形 5"/>
        <dsp:cNvSpPr/>
      </dsp:nvSpPr>
      <dsp:spPr bwMode="white">
        <a:xfrm>
          <a:off x="7546580" y="0"/>
          <a:ext cx="2795030" cy="765810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80010" tIns="26670" rIns="26670" bIns="2667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sz="2000"/>
            <a:t>特征</a:t>
          </a:r>
          <a:r>
            <a:rPr lang="zh-CN" sz="2000"/>
            <a:t>识别</a:t>
          </a:r>
          <a:endParaRPr lang="zh-CN" sz="2000"/>
        </a:p>
      </dsp:txBody>
      <dsp:txXfrm>
        <a:off x="7546580" y="0"/>
        <a:ext cx="2795030" cy="765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99690-A1B4-4631-A843-BC33AAFEB53A}" type="datetimeFigureOut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93706-78A1-4E82-BB60-80A7D602F484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CBC27D5-E943-4688-A3E4-00C0F3344C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9B6F5C-370E-43A9-8FB2-7FE12A59E2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B6F5C-370E-43A9-8FB2-7FE12A59E293}" type="slidenum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rgbClr val="1A326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72A88EC-3FC3-49E1-943F-D22998C8D931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B1612B-0C64-4480-A7C1-7EC71CA5DCA6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D688B3-E5CC-4AF2-96B0-9E19B59DBF0B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AE9993-1479-43FB-9378-5500D7DA1A95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BD827C9-15D0-42BB-A44D-CA4D7C8B888B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6FEC40-6EB1-4301-B311-7F1B8663B05B}" type="datetime1">
              <a:rPr lang="zh-CN" alt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9DBB7E-204F-4FEB-931A-C1A4B7B103BF}" type="datetime1">
              <a:rPr lang="zh-CN" altLang="en-US" smtClean="0"/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A98C9C-4E2F-4F3A-8E98-0BD95B06B95B}" type="datetime1">
              <a:rPr lang="zh-CN" alt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9575" y="1027220"/>
            <a:ext cx="3592168" cy="6261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416A9-A7E0-48C2-8FEF-EC172DE2FCF9}" type="datetime1">
              <a:rPr lang="zh-CN" altLang="en-US" smtClean="0"/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  <a:p>
            <a:pPr lvl="1" rtl="0"/>
            <a:r>
              <a:rPr lang="zh-CN" altLang="en-US"/>
              <a:t>二级</a:t>
            </a:r>
            <a:endParaRPr lang="zh-CN" altLang="en-US"/>
          </a:p>
          <a:p>
            <a:pPr lvl="2" rtl="0"/>
            <a:r>
              <a:rPr lang="zh-CN" altLang="en-US"/>
              <a:t>三级</a:t>
            </a:r>
            <a:endParaRPr lang="zh-CN" altLang="en-US"/>
          </a:p>
          <a:p>
            <a:pPr lvl="3" rtl="0"/>
            <a:r>
              <a:rPr lang="zh-CN" altLang="en-US"/>
              <a:t>四级</a:t>
            </a:r>
            <a:endParaRPr lang="zh-CN" altLang="en-US"/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E99B09-C628-416F-930D-AAA3CDFA60E1}" type="datetime1">
              <a:rPr lang="zh-CN" alt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037565-F837-48C6-BB28-74904C1126F4}" type="datetime1">
              <a:rPr lang="zh-CN" altLang="en-US" smtClean="0"/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/>
              <a:t>编辑母版文本样式</a:t>
            </a:r>
            <a:endParaRPr lang="en-US"/>
          </a:p>
          <a:p>
            <a:pPr lvl="1" rtl="0"/>
            <a:r>
              <a:rPr lang="en-US"/>
              <a:t>第二级</a:t>
            </a:r>
            <a:endParaRPr lang="en-US"/>
          </a:p>
          <a:p>
            <a:pPr lvl="2" rtl="0"/>
            <a:r>
              <a:rPr lang="en-US"/>
              <a:t>第三级</a:t>
            </a:r>
            <a:endParaRPr lang="en-US"/>
          </a:p>
          <a:p>
            <a:pPr lvl="3" rtl="0"/>
            <a:r>
              <a:rPr lang="en-US"/>
              <a:t>第四级</a:t>
            </a:r>
            <a:endParaRPr lang="en-US"/>
          </a:p>
          <a:p>
            <a:pPr lvl="4" rtl="0"/>
            <a:r>
              <a:rPr lang="en-US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1719EF4-933A-4B98-8ADA-0B9327C04B63}" type="datetime1">
              <a:rPr lang="zh-CN" alt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60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105" indent="-23431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27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矩形​​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7" name="组 16"/>
          <p:cNvGrpSpPr>
            <a:grpSpLocks noGrp="1" noRot="1" noChangeAspect="1" noMove="1" noResize="1" noUngrp="1"/>
          </p:cNvGrpSpPr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矩形 17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矩形 18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矩形 19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图片 6" descr="数字连接"/>
          <p:cNvPicPr>
            <a:picLocks noChangeAspect="1"/>
          </p:cNvPicPr>
          <p:nvPr/>
        </p:nvPicPr>
        <p:blipFill rotWithShape="1">
          <a:blip r:embed="rId1" cstate="screen"/>
          <a:srcRect l="13265" t="9091" r="3502" b="-1"/>
          <a:stretch>
            <a:fillRect/>
          </a:stretch>
        </p:blipFill>
        <p:spPr>
          <a:xfrm>
            <a:off x="-18025" y="0"/>
            <a:ext cx="12191980" cy="6857990"/>
          </a:xfrm>
          <a:prstGeom prst="rect">
            <a:avLst/>
          </a:prstGeom>
        </p:spPr>
      </p:pic>
      <p:sp>
        <p:nvSpPr>
          <p:cNvPr id="22" name="矩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48945" y="3696335"/>
            <a:ext cx="11260455" cy="2694305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4529075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sz="6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Robogame 2022</a:t>
            </a:r>
            <a:br>
              <a:rPr lang="en-US" sz="6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CN" altLang="en-US" sz="4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计划书详解</a:t>
            </a:r>
            <a:r>
              <a:rPr lang="en-US" altLang="zh-CN" sz="4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zh-CN" altLang="en-US" sz="4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机器人设计导论</a:t>
            </a:r>
            <a:endParaRPr lang="zh-CN" altLang="en-US" sz="4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1176622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zh-CN" sz="2000" dirty="0">
                <a:solidFill>
                  <a:schemeClr val="bg1"/>
                </a:solidFill>
              </a:rPr>
              <a:t>Robogame 2022 </a:t>
            </a:r>
            <a:r>
              <a:rPr lang="zh-CN" altLang="en-US" sz="2000" dirty="0">
                <a:solidFill>
                  <a:schemeClr val="bg1"/>
                </a:solidFill>
              </a:rPr>
              <a:t>组委会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r" rtl="0"/>
            <a:r>
              <a:rPr lang="en-US" altLang="zh-CN" sz="2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Member</a:t>
            </a:r>
            <a:r>
              <a:rPr lang="zh-CN" altLang="en-US" sz="2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薛佳龙</a:t>
            </a:r>
            <a:endParaRPr lang="zh-CN" altLang="en-US" sz="20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86" y="5656525"/>
            <a:ext cx="3592168" cy="62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机械部分常见</a:t>
            </a:r>
            <a:r>
              <a:rPr lang="zh-CN" altLang="en-US"/>
              <a:t>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660" y="1998345"/>
            <a:ext cx="4726305" cy="1019175"/>
          </a:xfrm>
        </p:spPr>
        <p:txBody>
          <a:bodyPr/>
          <a:p>
            <a:r>
              <a:rPr lang="zh-CN" altLang="en-US"/>
              <a:t>选型问题、重心问题、结构强度</a:t>
            </a:r>
            <a:r>
              <a:rPr lang="zh-CN" altLang="en-US"/>
              <a:t>问题</a:t>
            </a:r>
            <a:endParaRPr lang="zh-CN" altLang="en-US"/>
          </a:p>
          <a:p>
            <a:r>
              <a:rPr lang="zh-CN" altLang="en-US"/>
              <a:t>群里发的往年计划书也可能有</a:t>
            </a:r>
            <a:r>
              <a:rPr lang="zh-CN" altLang="en-US"/>
              <a:t>问题！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05" y="3199765"/>
            <a:ext cx="4069715" cy="3486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60" y="2754630"/>
            <a:ext cx="7141210" cy="39319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07965" y="2145665"/>
            <a:ext cx="6375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两个</a:t>
            </a:r>
            <a:r>
              <a:rPr lang="en-US" altLang="zh-CN"/>
              <a:t>“</a:t>
            </a:r>
            <a:r>
              <a:rPr lang="zh-CN" altLang="en-US"/>
              <a:t>反面教材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机器人电路框架</a:t>
            </a:r>
            <a:r>
              <a:rPr lang="en-US" altLang="zh-CN"/>
              <a:t>——</a:t>
            </a:r>
            <a:r>
              <a:rPr lang="zh-CN" altLang="en-US"/>
              <a:t>模拟</a:t>
            </a:r>
            <a:r>
              <a:rPr lang="zh-CN" altLang="en-US"/>
              <a:t>线路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4500" y="2048510"/>
            <a:ext cx="452437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Circuit is based on mechanics!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在你的计划书中，不要让你的电控和机械</a:t>
            </a:r>
            <a:r>
              <a:rPr lang="zh-CN" altLang="en-US"/>
              <a:t>自相矛盾！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将模块接到正确的供电电压</a:t>
            </a:r>
            <a:r>
              <a:rPr lang="zh-CN" altLang="en-US"/>
              <a:t>上。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24V</a:t>
            </a:r>
            <a:r>
              <a:rPr lang="zh-CN" altLang="en-US"/>
              <a:t>：一般接需要较大功率输出的执行机构，如：电机、推杆、电磁阀（</a:t>
            </a:r>
            <a:r>
              <a:rPr lang="zh-CN" altLang="en-US"/>
              <a:t>瞬时功率）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6~8V</a:t>
            </a:r>
            <a:r>
              <a:rPr lang="zh-CN" altLang="en-US"/>
              <a:t>：一般接不那么大功率的执行机构，如：舵机、小型吸盘</a:t>
            </a:r>
            <a:r>
              <a:rPr lang="zh-CN" altLang="en-US"/>
              <a:t>泵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3.3V/5V</a:t>
            </a:r>
            <a:r>
              <a:rPr lang="zh-CN" altLang="en-US"/>
              <a:t>：用于驱动数字电路、一些功率不大的</a:t>
            </a:r>
            <a:r>
              <a:rPr lang="zh-CN" altLang="en-US"/>
              <a:t>传感器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6" name="C9F754DE-2CAD-44b6-B708-469DEB6407EB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235" y="1811020"/>
            <a:ext cx="6106795" cy="5046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驱动器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驱动能力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1911985"/>
            <a:ext cx="11029315" cy="2106295"/>
          </a:xfrm>
        </p:spPr>
        <p:txBody>
          <a:bodyPr>
            <a:normAutofit/>
          </a:bodyPr>
          <a:p>
            <a:r>
              <a:rPr lang="zh-CN" altLang="en-US"/>
              <a:t>描述驱动能力的参数：额定电流、</a:t>
            </a:r>
            <a:r>
              <a:rPr lang="zh-CN" altLang="en-US"/>
              <a:t>最大限流。</a:t>
            </a:r>
            <a:endParaRPr lang="zh-CN" altLang="en-US"/>
          </a:p>
          <a:p>
            <a:r>
              <a:rPr lang="zh-CN" altLang="en-US">
                <a:sym typeface="+mn-ea"/>
              </a:rPr>
              <a:t>选型的时候注意这些参数。</a:t>
            </a:r>
            <a:endParaRPr lang="zh-CN" altLang="en-US"/>
          </a:p>
          <a:p>
            <a:r>
              <a:rPr lang="zh-CN" altLang="en-US"/>
              <a:t>持续电流、瞬时</a:t>
            </a:r>
            <a:r>
              <a:rPr lang="zh-CN" altLang="en-US"/>
              <a:t>电流。</a:t>
            </a:r>
            <a:endParaRPr lang="zh-CN" altLang="en-US"/>
          </a:p>
          <a:p>
            <a:r>
              <a:rPr lang="zh-CN" altLang="en-US"/>
              <a:t>电压</a:t>
            </a:r>
            <a:r>
              <a:rPr lang="zh-CN" altLang="en-US"/>
              <a:t>尖峰。</a:t>
            </a:r>
            <a:endParaRPr lang="zh-CN" altLang="en-US"/>
          </a:p>
          <a:p>
            <a:r>
              <a:rPr lang="zh-CN" altLang="en-US"/>
              <a:t>滤波电容</a:t>
            </a:r>
            <a:r>
              <a:rPr lang="zh-CN" altLang="en-US"/>
              <a:t>的</a:t>
            </a:r>
            <a:r>
              <a:rPr lang="zh-CN" altLang="en-US"/>
              <a:t>作用。</a:t>
            </a: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44500" y="4214495"/>
            <a:ext cx="2265680" cy="2345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2997835" y="4214495"/>
            <a:ext cx="1885950" cy="2345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5481955" y="4274820"/>
            <a:ext cx="2803525" cy="2381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4"/>
          <a:srcRect l="306" t="13802" r="4694" b="17510"/>
          <a:stretch>
            <a:fillRect/>
          </a:stretch>
        </p:blipFill>
        <p:spPr>
          <a:xfrm>
            <a:off x="5445125" y="1980565"/>
            <a:ext cx="2877820" cy="2030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8467725" y="2059305"/>
            <a:ext cx="3305810" cy="44970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驱动器</a:t>
            </a:r>
            <a:r>
              <a:rPr lang="en-US" altLang="zh-CN"/>
              <a:t>”</a:t>
            </a:r>
            <a:r>
              <a:rPr lang="zh-CN" altLang="en-US"/>
              <a:t>的驱动</a:t>
            </a:r>
            <a:r>
              <a:rPr lang="zh-CN" altLang="en-US"/>
              <a:t>能力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2180590"/>
            <a:ext cx="11029315" cy="609600"/>
          </a:xfrm>
        </p:spPr>
        <p:txBody>
          <a:bodyPr/>
          <a:p>
            <a:r>
              <a:rPr lang="en-US" altLang="zh-CN"/>
              <a:t>LM2596S</a:t>
            </a:r>
            <a:r>
              <a:rPr lang="zh-CN" altLang="en-US"/>
              <a:t>降压模块：最大电流</a:t>
            </a:r>
            <a:r>
              <a:rPr lang="en-US" altLang="zh-CN"/>
              <a:t>3A</a:t>
            </a:r>
            <a:endParaRPr lang="en-US" altLang="zh-CN"/>
          </a:p>
        </p:txBody>
      </p:sp>
      <p:pic>
        <p:nvPicPr>
          <p:cNvPr id="106" name="图片 105"/>
          <p:cNvPicPr/>
          <p:nvPr/>
        </p:nvPicPr>
        <p:blipFill>
          <a:blip r:embed="rId1"/>
          <a:srcRect t="32537" b="52583"/>
          <a:stretch>
            <a:fillRect/>
          </a:stretch>
        </p:blipFill>
        <p:spPr>
          <a:xfrm>
            <a:off x="799465" y="2790190"/>
            <a:ext cx="4282440" cy="3584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2"/>
          <a:srcRect t="64009" b="20046"/>
          <a:stretch>
            <a:fillRect/>
          </a:stretch>
        </p:blipFill>
        <p:spPr>
          <a:xfrm>
            <a:off x="5200650" y="2235200"/>
            <a:ext cx="6598920" cy="40252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机器人电路框架</a:t>
            </a:r>
            <a:r>
              <a:rPr lang="en-US" altLang="zh-CN"/>
              <a:t>——</a:t>
            </a:r>
            <a:r>
              <a:rPr lang="zh-CN" altLang="en-US"/>
              <a:t>数字电路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660" y="2016760"/>
            <a:ext cx="11029315" cy="673735"/>
          </a:xfrm>
        </p:spPr>
        <p:txBody>
          <a:bodyPr/>
          <a:p>
            <a:r>
              <a:rPr lang="zh-CN" altLang="en-US"/>
              <a:t>一个</a:t>
            </a:r>
            <a:r>
              <a:rPr lang="zh-CN" altLang="en-US"/>
              <a:t>例子</a:t>
            </a:r>
            <a:endParaRPr lang="zh-CN" altLang="en-US"/>
          </a:p>
        </p:txBody>
      </p:sp>
      <p:pic>
        <p:nvPicPr>
          <p:cNvPr id="4" name="ECB019B1-382A-4266-B25C-5B523AA43C14-2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3590" y="1807210"/>
            <a:ext cx="7546340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2021 epsilongoal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7015" y="1851660"/>
            <a:ext cx="3282315" cy="4897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851660"/>
            <a:ext cx="7011670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卷王的邪恶计划</a:t>
            </a:r>
            <a:r>
              <a:rPr lang="en-US" altLang="zh-CN"/>
              <a:t>——</a:t>
            </a:r>
            <a:r>
              <a:rPr lang="zh-CN" altLang="en-US"/>
              <a:t>设计一个</a:t>
            </a:r>
            <a:r>
              <a:rPr lang="en-US" altLang="zh-CN"/>
              <a:t>PCB</a:t>
            </a:r>
            <a:r>
              <a:rPr lang="zh-CN" altLang="en-US"/>
              <a:t>板！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2180590"/>
            <a:ext cx="3169285" cy="4279900"/>
          </a:xfrm>
        </p:spPr>
        <p:txBody>
          <a:bodyPr/>
          <a:p>
            <a:r>
              <a:rPr lang="zh-CN" altLang="en-US"/>
              <a:t>更灵活地添加</a:t>
            </a:r>
            <a:r>
              <a:rPr lang="zh-CN" altLang="en-US"/>
              <a:t>电路模块。</a:t>
            </a:r>
            <a:endParaRPr lang="zh-CN" altLang="en-US"/>
          </a:p>
          <a:p>
            <a:r>
              <a:rPr lang="zh-CN" altLang="en-US"/>
              <a:t>引入更多的</a:t>
            </a:r>
            <a:r>
              <a:rPr lang="zh-CN" altLang="en-US"/>
              <a:t>数据线路。</a:t>
            </a:r>
            <a:endParaRPr lang="zh-CN" altLang="en-US"/>
          </a:p>
          <a:p>
            <a:r>
              <a:rPr lang="zh-CN" altLang="en-US"/>
              <a:t>让你的布线更加整洁。（杜邦线是会松</a:t>
            </a:r>
            <a:r>
              <a:rPr lang="zh-CN" altLang="en-US"/>
              <a:t>的！）</a:t>
            </a:r>
            <a:endParaRPr lang="zh-CN" altLang="en-US"/>
          </a:p>
          <a:p>
            <a:r>
              <a:rPr lang="zh-CN" altLang="en-US"/>
              <a:t>引入滤波，让你的电路更加</a:t>
            </a:r>
            <a:r>
              <a:rPr lang="zh-CN" altLang="en-US"/>
              <a:t>可靠！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在计划书和</a:t>
            </a:r>
            <a:r>
              <a:rPr lang="zh-CN" altLang="en-US"/>
              <a:t>后续审核中得到更多分</a:t>
            </a:r>
            <a:r>
              <a:rPr lang="zh-CN" altLang="en-US"/>
              <a:t>数。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5320" y="1831340"/>
            <a:ext cx="7026275" cy="49536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卷王的邪恶计划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设计一个</a:t>
            </a:r>
            <a:r>
              <a:rPr lang="en-US" altLang="zh-CN">
                <a:sym typeface="+mn-ea"/>
              </a:rPr>
              <a:t>PCB</a:t>
            </a:r>
            <a:r>
              <a:rPr lang="zh-CN" altLang="en-US">
                <a:sym typeface="+mn-ea"/>
              </a:rPr>
              <a:t>板！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1720" y="1871345"/>
            <a:ext cx="9602470" cy="49123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卷王的邪恶计划</a:t>
            </a:r>
            <a:r>
              <a:rPr lang="en-US" altLang="zh-CN"/>
              <a:t>——</a:t>
            </a:r>
            <a:r>
              <a:rPr lang="zh-CN" altLang="en-US"/>
              <a:t>设计一个</a:t>
            </a:r>
            <a:r>
              <a:rPr lang="en-US" altLang="zh-CN"/>
              <a:t>PCB</a:t>
            </a:r>
            <a:r>
              <a:rPr lang="zh-CN" altLang="en-US"/>
              <a:t>板！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660" y="1880235"/>
            <a:ext cx="11029315" cy="746760"/>
          </a:xfrm>
        </p:spPr>
        <p:txBody>
          <a:bodyPr/>
          <a:p>
            <a:r>
              <a:rPr lang="zh-CN" altLang="en-US"/>
              <a:t>卷王的超级邪恶计划</a:t>
            </a:r>
            <a:r>
              <a:rPr lang="en-US" altLang="zh-CN"/>
              <a:t>——</a:t>
            </a:r>
            <a:r>
              <a:rPr lang="zh-CN" altLang="en-US"/>
              <a:t>自己设计一个更加强大的巡线模块！</a:t>
            </a:r>
            <a:r>
              <a:rPr lang="en-US" altLang="zh-CN"/>
              <a:t>	—— 2020 HelloWorld </a:t>
            </a:r>
            <a:r>
              <a:rPr lang="zh-CN" altLang="en-US"/>
              <a:t>开源巡线</a:t>
            </a:r>
            <a:r>
              <a:rPr lang="zh-CN" altLang="en-US"/>
              <a:t>模块</a:t>
            </a:r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8765" y="2541905"/>
            <a:ext cx="5137150" cy="1918335"/>
          </a:xfrm>
          <a:prstGeom prst="rect">
            <a:avLst/>
          </a:prstGeom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65" y="4569460"/>
            <a:ext cx="5137150" cy="1926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" y="2541905"/>
            <a:ext cx="5636260" cy="3985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机器人程序设计</a:t>
            </a:r>
            <a:r>
              <a:rPr lang="en-US" altLang="zh-CN"/>
              <a:t>——</a:t>
            </a:r>
            <a:r>
              <a:rPr lang="zh-CN" altLang="en-US"/>
              <a:t>如何</a:t>
            </a:r>
            <a:r>
              <a:rPr lang="zh-CN" altLang="en-US"/>
              <a:t>入门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1898015"/>
            <a:ext cx="3971290" cy="4606925"/>
          </a:xfrm>
        </p:spPr>
        <p:txBody>
          <a:bodyPr>
            <a:normAutofit/>
          </a:bodyPr>
          <a:p>
            <a:r>
              <a:rPr lang="zh-CN" altLang="en-US"/>
              <a:t>使用单片机：控制引脚的输入输出逻辑，来实现机器人的</a:t>
            </a:r>
            <a:r>
              <a:rPr lang="zh-CN" altLang="en-US"/>
              <a:t>控制。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单片机的通过调用外设（</a:t>
            </a:r>
            <a:r>
              <a:rPr lang="zh-CN" altLang="en-US"/>
              <a:t>外部设备）来实现引脚的</a:t>
            </a:r>
            <a:r>
              <a:rPr lang="zh-CN" altLang="en-US"/>
              <a:t>输入输出。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注意，外设位于单片机的内部。为什么这么</a:t>
            </a:r>
            <a:r>
              <a:rPr lang="zh-CN" altLang="en-US"/>
              <a:t>起名涉及</a:t>
            </a:r>
            <a:r>
              <a:rPr lang="en-US" altLang="zh-CN"/>
              <a:t>ARM</a:t>
            </a:r>
            <a:r>
              <a:rPr lang="zh-CN" altLang="en-US"/>
              <a:t>架构相关知识，有兴趣可以</a:t>
            </a:r>
            <a:r>
              <a:rPr lang="zh-CN" altLang="en-US"/>
              <a:t>自行查询。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常</a:t>
            </a:r>
            <a:r>
              <a:rPr lang="zh-CN" altLang="en-US"/>
              <a:t>用外设：</a:t>
            </a:r>
            <a:r>
              <a:rPr lang="en-US" altLang="zh-CN"/>
              <a:t>GPIO</a:t>
            </a:r>
            <a:r>
              <a:rPr lang="zh-CN" altLang="en-US"/>
              <a:t>、定时器、外部中断、</a:t>
            </a:r>
            <a:r>
              <a:rPr lang="zh-CN" altLang="en-US"/>
              <a:t>串口、</a:t>
            </a:r>
            <a:r>
              <a:rPr lang="zh-CN" altLang="en-US"/>
              <a:t>模数转换器</a:t>
            </a:r>
            <a:endParaRPr lang="zh-CN" altLang="en-US"/>
          </a:p>
        </p:txBody>
      </p:sp>
      <p:pic>
        <p:nvPicPr>
          <p:cNvPr id="4" name="图片 3" descr="$[YN67ZH7`X`JTFUMB%DH@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0100" y="2298700"/>
            <a:ext cx="7094855" cy="3806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</a:t>
            </a:r>
            <a:r>
              <a:rPr lang="zh-CN" altLang="en-US"/>
              <a:t>分工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2542540"/>
            <a:ext cx="11029315" cy="4109085"/>
          </a:xfrm>
        </p:spPr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lang="zh-CN" altLang="en-US" sz="2400"/>
              <a:t>如果一个人能完成一个任务，就不要引入第二个人。</a:t>
            </a:r>
            <a:r>
              <a:rPr lang="en-US" altLang="zh-CN" sz="2400"/>
              <a:t>	</a:t>
            </a:r>
            <a:endParaRPr lang="en-US" altLang="zh-CN" sz="2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/>
              <a:t>															——</a:t>
            </a:r>
            <a:r>
              <a:rPr lang="zh-CN" altLang="en-US" sz="2400"/>
              <a:t>沃</a:t>
            </a:r>
            <a:r>
              <a:rPr lang="en-US" altLang="zh-CN" sz="2400"/>
              <a:t>·</a:t>
            </a:r>
            <a:r>
              <a:rPr lang="zh-CN" altLang="en-US" sz="2400"/>
              <a:t>茨基硕</a:t>
            </a:r>
            <a:r>
              <a:rPr lang="zh-CN" altLang="en-US" sz="2400"/>
              <a:t>德</a:t>
            </a:r>
            <a:endParaRPr lang="zh-CN" altLang="en-US" sz="2400"/>
          </a:p>
          <a:p>
            <a:pPr>
              <a:lnSpc>
                <a:spcPct val="150000"/>
              </a:lnSpc>
            </a:pPr>
            <a:r>
              <a:rPr lang="en-US" altLang="zh-CN" sz="2400"/>
              <a:t>DDL</a:t>
            </a:r>
            <a:r>
              <a:rPr lang="zh-CN" altLang="en-US" sz="2400"/>
              <a:t>是第一生产力。</a:t>
            </a:r>
            <a:endParaRPr lang="zh-CN" altLang="en-US" sz="2400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机器人程序设计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如何入门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2180590"/>
            <a:ext cx="11029315" cy="4552315"/>
          </a:xfrm>
        </p:spPr>
        <p:txBody>
          <a:bodyPr>
            <a:normAutofit lnSpcReduction="20000"/>
          </a:bodyPr>
          <a:p>
            <a:r>
              <a:rPr lang="zh-CN" altLang="en-US"/>
              <a:t>推荐的</a:t>
            </a:r>
            <a:r>
              <a:rPr lang="zh-CN" altLang="en-US"/>
              <a:t>单片机</a:t>
            </a:r>
            <a:endParaRPr lang="zh-CN" altLang="en-US"/>
          </a:p>
          <a:p>
            <a:r>
              <a:rPr lang="en-US" altLang="zh-CN"/>
              <a:t>STM32F1, F4</a:t>
            </a:r>
            <a:r>
              <a:rPr lang="zh-CN" altLang="en-US"/>
              <a:t>（考虑性价比，推荐</a:t>
            </a:r>
            <a:r>
              <a:rPr lang="en-US" altLang="zh-CN"/>
              <a:t>F4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以</a:t>
            </a:r>
            <a:r>
              <a:rPr lang="en-US" altLang="zh-CN"/>
              <a:t>STM32F103RCT6</a:t>
            </a:r>
            <a:r>
              <a:rPr lang="zh-CN" altLang="en-US"/>
              <a:t>为例</a:t>
            </a:r>
            <a:endParaRPr lang="en-US" altLang="zh-CN"/>
          </a:p>
          <a:p>
            <a:r>
              <a:rPr lang="zh-CN" altLang="en-US"/>
              <a:t>引脚数：</a:t>
            </a:r>
            <a:r>
              <a:rPr lang="en-US" altLang="zh-CN"/>
              <a:t>T 36</a:t>
            </a:r>
            <a:r>
              <a:rPr lang="zh-CN" altLang="en-US"/>
              <a:t>；</a:t>
            </a:r>
            <a:r>
              <a:rPr lang="en-US" altLang="zh-CN"/>
              <a:t>C 48</a:t>
            </a:r>
            <a:r>
              <a:rPr lang="zh-CN" altLang="en-US"/>
              <a:t>；</a:t>
            </a:r>
            <a:r>
              <a:rPr lang="en-US" altLang="zh-CN"/>
              <a:t>R 64</a:t>
            </a:r>
            <a:r>
              <a:rPr lang="zh-CN" altLang="en-US"/>
              <a:t>；</a:t>
            </a:r>
            <a:r>
              <a:rPr lang="en-US" altLang="zh-CN"/>
              <a:t>V 100</a:t>
            </a:r>
            <a:r>
              <a:rPr lang="zh-CN" altLang="en-US"/>
              <a:t>；</a:t>
            </a:r>
            <a:r>
              <a:rPr lang="en-US" altLang="zh-CN"/>
              <a:t>Z 144</a:t>
            </a:r>
            <a:endParaRPr lang="en-US" altLang="zh-CN"/>
          </a:p>
          <a:p>
            <a:r>
              <a:rPr lang="zh-CN" altLang="en-US"/>
              <a:t>闪存容量：</a:t>
            </a:r>
            <a:r>
              <a:rPr lang="en-US" altLang="zh-CN"/>
              <a:t>6 32K</a:t>
            </a:r>
            <a:r>
              <a:rPr lang="zh-CN" altLang="en-US"/>
              <a:t>；</a:t>
            </a:r>
            <a:r>
              <a:rPr lang="en-US" altLang="zh-CN"/>
              <a:t>8 64K</a:t>
            </a:r>
            <a:r>
              <a:rPr lang="zh-CN" altLang="en-US"/>
              <a:t>；</a:t>
            </a:r>
            <a:r>
              <a:rPr lang="en-US" altLang="zh-CN"/>
              <a:t>B 128K</a:t>
            </a:r>
            <a:r>
              <a:rPr lang="zh-CN" altLang="en-US"/>
              <a:t>；</a:t>
            </a:r>
            <a:r>
              <a:rPr lang="en-US" altLang="zh-CN"/>
              <a:t>C 256K</a:t>
            </a:r>
            <a:r>
              <a:rPr lang="zh-CN" altLang="en-US"/>
              <a:t>；</a:t>
            </a:r>
            <a:r>
              <a:rPr lang="en-US" altLang="zh-CN"/>
              <a:t>D 384K</a:t>
            </a:r>
            <a:r>
              <a:rPr lang="zh-CN" altLang="en-US"/>
              <a:t>；</a:t>
            </a:r>
            <a:r>
              <a:rPr lang="en-US" altLang="zh-CN"/>
              <a:t>E 512K</a:t>
            </a:r>
            <a:endParaRPr lang="en-US" altLang="zh-CN"/>
          </a:p>
          <a:p>
            <a:r>
              <a:rPr lang="zh-CN" altLang="en-US">
                <a:sym typeface="+mn-ea"/>
              </a:rPr>
              <a:t>根据引脚数量和外设数量的需求选型。</a:t>
            </a:r>
            <a:endParaRPr lang="en-US" altLang="zh-CN"/>
          </a:p>
          <a:p>
            <a:r>
              <a:rPr lang="zh-CN" altLang="en-US"/>
              <a:t>外围控制板（如</a:t>
            </a:r>
            <a:r>
              <a:rPr lang="zh-CN" altLang="en-US"/>
              <a:t>巡线）建议</a:t>
            </a:r>
            <a:r>
              <a:rPr lang="en-US" altLang="zh-CN"/>
              <a:t>C</a:t>
            </a:r>
            <a:r>
              <a:rPr lang="zh-CN" altLang="en-US"/>
              <a:t>或</a:t>
            </a:r>
            <a:r>
              <a:rPr lang="en-US" altLang="zh-CN"/>
              <a:t>R</a:t>
            </a:r>
            <a:r>
              <a:rPr lang="zh-CN" altLang="en-US"/>
              <a:t>，核心主控板建议</a:t>
            </a:r>
            <a:r>
              <a:rPr lang="en-US" altLang="zh-CN"/>
              <a:t>V</a:t>
            </a:r>
            <a:r>
              <a:rPr lang="zh-CN" altLang="en-US"/>
              <a:t>或</a:t>
            </a:r>
            <a:r>
              <a:rPr lang="en-US" altLang="zh-CN"/>
              <a:t>Z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Arduino</a:t>
            </a:r>
            <a:r>
              <a:rPr lang="zh-CN" altLang="en-US"/>
              <a:t>，推荐</a:t>
            </a:r>
            <a:r>
              <a:rPr lang="en-US" altLang="zh-CN"/>
              <a:t>Mega2560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入门比</a:t>
            </a:r>
            <a:r>
              <a:rPr lang="en-US" altLang="zh-CN"/>
              <a:t>STM32</a:t>
            </a:r>
            <a:r>
              <a:rPr lang="zh-CN" altLang="en-US"/>
              <a:t>简单，</a:t>
            </a:r>
            <a:r>
              <a:rPr lang="zh-CN" altLang="en-US"/>
              <a:t>可以使用。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不建议使用树莓派做</a:t>
            </a:r>
            <a:r>
              <a:rPr lang="zh-CN" altLang="en-US"/>
              <a:t>主控板。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机器人程序设计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如何入门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0695" y="1908175"/>
            <a:ext cx="2586990" cy="4453255"/>
          </a:xfrm>
        </p:spPr>
        <p:txBody>
          <a:bodyPr>
            <a:normAutofit lnSpcReduction="10000"/>
          </a:bodyPr>
          <a:p>
            <a:r>
              <a:rPr lang="zh-CN" altLang="en-US" sz="1600"/>
              <a:t>推荐安装的软件</a:t>
            </a:r>
            <a:endParaRPr lang="zh-CN" altLang="en-US" sz="1600"/>
          </a:p>
          <a:p>
            <a:r>
              <a:rPr lang="en-US" altLang="zh-CN" sz="1600"/>
              <a:t>Keil</a:t>
            </a:r>
            <a:r>
              <a:rPr lang="zh-CN" altLang="en-US" sz="1600"/>
              <a:t>；</a:t>
            </a:r>
            <a:r>
              <a:rPr lang="en-US" altLang="zh-CN" sz="1600"/>
              <a:t> </a:t>
            </a:r>
            <a:endParaRPr lang="en-US" altLang="zh-CN" sz="1600"/>
          </a:p>
          <a:p>
            <a:r>
              <a:rPr lang="en-US" altLang="zh-CN" sz="1600"/>
              <a:t>VSCode</a:t>
            </a:r>
            <a:r>
              <a:rPr lang="zh-CN" altLang="en-US" sz="1600"/>
              <a:t>；</a:t>
            </a:r>
            <a:r>
              <a:rPr lang="en-US" altLang="zh-CN" sz="1600"/>
              <a:t> </a:t>
            </a:r>
            <a:endParaRPr lang="en-US" altLang="zh-CN" sz="1600"/>
          </a:p>
          <a:p>
            <a:r>
              <a:rPr lang="en-US" altLang="zh-CN" sz="1600"/>
              <a:t>STM32 CubeMX</a:t>
            </a:r>
            <a:r>
              <a:rPr lang="zh-CN" altLang="en-US" sz="1600"/>
              <a:t>；</a:t>
            </a:r>
            <a:endParaRPr lang="en-US" altLang="zh-CN" sz="1600"/>
          </a:p>
          <a:p>
            <a:endParaRPr lang="zh-CN" altLang="en-US" sz="1600"/>
          </a:p>
          <a:p>
            <a:r>
              <a:rPr lang="en-US" altLang="zh-CN" sz="1600"/>
              <a:t>VSCode</a:t>
            </a:r>
            <a:r>
              <a:rPr lang="zh-CN" altLang="en-US" sz="1600"/>
              <a:t>需安装插件</a:t>
            </a:r>
            <a:endParaRPr lang="zh-CN" altLang="en-US" sz="1600"/>
          </a:p>
          <a:p>
            <a:r>
              <a:rPr lang="en-US" altLang="zh-CN" sz="1600"/>
              <a:t>Keil Assistant</a:t>
            </a:r>
            <a:endParaRPr lang="en-US" altLang="zh-CN" sz="1600"/>
          </a:p>
          <a:p>
            <a:r>
              <a:rPr lang="en-US" altLang="zh-CN" sz="1600"/>
              <a:t>C/C++</a:t>
            </a:r>
            <a:endParaRPr lang="en-US" altLang="zh-CN" sz="1600"/>
          </a:p>
          <a:p>
            <a:r>
              <a:rPr lang="en-US" altLang="zh-CN" sz="1600"/>
              <a:t>C/C++ Extension Pack</a:t>
            </a:r>
            <a:endParaRPr lang="en-US" altLang="zh-CN" sz="1600"/>
          </a:p>
          <a:p>
            <a:endParaRPr lang="en-US" altLang="zh-CN" sz="1600"/>
          </a:p>
          <a:p>
            <a:r>
              <a:rPr lang="en-US" altLang="zh-CN" sz="1600"/>
              <a:t>Keil</a:t>
            </a:r>
            <a:r>
              <a:rPr lang="zh-CN" altLang="en-US" sz="1600"/>
              <a:t>需安装</a:t>
            </a:r>
            <a:r>
              <a:rPr lang="en-US" altLang="zh-CN" sz="1600"/>
              <a:t>stm32f1</a:t>
            </a:r>
            <a:r>
              <a:rPr lang="zh-CN" altLang="en-US" sz="1600"/>
              <a:t>或</a:t>
            </a:r>
            <a:r>
              <a:rPr lang="en-US" altLang="zh-CN" sz="1600"/>
              <a:t>f4</a:t>
            </a:r>
            <a:r>
              <a:rPr lang="zh-CN" altLang="en-US" sz="1600"/>
              <a:t>固件库</a:t>
            </a:r>
            <a:endParaRPr lang="zh-CN" altLang="en-US" sz="1600"/>
          </a:p>
        </p:txBody>
      </p:sp>
      <p:pic>
        <p:nvPicPr>
          <p:cNvPr id="4" name="图片 3" descr="$[YN67ZH7`X`JTFUMB%DH@Q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67685" y="1908175"/>
            <a:ext cx="8674100" cy="46539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机器人程序设计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如何入门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1998980"/>
            <a:ext cx="11029315" cy="4526915"/>
          </a:xfrm>
        </p:spPr>
        <p:txBody>
          <a:bodyPr/>
          <a:p>
            <a:r>
              <a:rPr lang="zh-CN" altLang="en-US"/>
              <a:t>软件安装包（上述推荐的几个软件，外加串口助手、</a:t>
            </a:r>
            <a:r>
              <a:rPr lang="en-US" altLang="zh-CN"/>
              <a:t>git</a:t>
            </a:r>
            <a:r>
              <a:rPr lang="zh-CN" altLang="en-US"/>
              <a:t>等常用</a:t>
            </a:r>
            <a:r>
              <a:rPr lang="zh-CN" altLang="en-US"/>
              <a:t>工具）</a:t>
            </a:r>
            <a:endParaRPr lang="zh-CN" altLang="en-US"/>
          </a:p>
          <a:p>
            <a:r>
              <a:rPr lang="zh-CN" altLang="en-US"/>
              <a:t>https://gitee.com/mcpocket/RoboWalker/blob/master/%E7%94%B5%E6%8E%A7%E5%85%A5%E9%97%A8%E6%95%99%E7%A8%8B/%E7%8E%AF%E5%A2%83%E6%90%AD%E5%BB%BA/%E7%8E%AF%E5%A2%83%E6%90%AD%E5%BB%BA.md</a:t>
            </a:r>
            <a:endParaRPr lang="zh-CN" altLang="en-US"/>
          </a:p>
          <a:p>
            <a:r>
              <a:rPr lang="en-US" altLang="zh-CN"/>
              <a:t>STM32</a:t>
            </a:r>
            <a:r>
              <a:rPr lang="zh-CN" altLang="en-US"/>
              <a:t>系列教程（适用于</a:t>
            </a:r>
            <a:r>
              <a:rPr lang="en-US" altLang="zh-CN"/>
              <a:t>CubeMX</a:t>
            </a:r>
            <a:r>
              <a:rPr lang="zh-CN" altLang="en-US"/>
              <a:t>，文字</a:t>
            </a:r>
            <a:r>
              <a:rPr lang="en-US" altLang="zh-CN"/>
              <a:t>+</a:t>
            </a:r>
            <a:r>
              <a:rPr lang="zh-CN" altLang="en-US"/>
              <a:t>视频，视频由麻神</a:t>
            </a:r>
            <a:r>
              <a:rPr lang="zh-CN" altLang="en-US"/>
              <a:t>录制）</a:t>
            </a:r>
            <a:endParaRPr lang="zh-CN" altLang="en-US"/>
          </a:p>
          <a:p>
            <a:r>
              <a:rPr lang="zh-CN" altLang="en-US"/>
              <a:t>https://gitee.com/mcpocket/RoboWalker/blob/master/%E7%94%B5%E6%8E%A7%E5%85%A5%E9%97%A8%E6%95%99%E7%A8%8B/STM32%E7%B3%BB%E5%88%97%E6%95%99%E7%A8%8B.md</a:t>
            </a:r>
            <a:endParaRPr lang="zh-CN" altLang="en-US"/>
          </a:p>
          <a:p>
            <a:r>
              <a:rPr lang="en-US" altLang="zh-CN"/>
              <a:t>STM32</a:t>
            </a:r>
            <a:r>
              <a:rPr lang="zh-CN" altLang="en-US"/>
              <a:t>系列教程（</a:t>
            </a:r>
            <a:r>
              <a:rPr lang="en-US" altLang="zh-CN"/>
              <a:t>CSDN</a:t>
            </a:r>
            <a:r>
              <a:rPr lang="zh-CN" altLang="en-US"/>
              <a:t>博客，适用于</a:t>
            </a:r>
            <a:r>
              <a:rPr lang="en-US" altLang="zh-CN"/>
              <a:t>CubeMX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https://blog.csdn.net/as480133937/article/details/99935090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学会合作</a:t>
            </a:r>
            <a:r>
              <a:rPr lang="en-US" altLang="zh-CN"/>
              <a:t>——</a:t>
            </a:r>
            <a:r>
              <a:rPr lang="zh-CN" altLang="en-US"/>
              <a:t>使用</a:t>
            </a:r>
            <a:r>
              <a:rPr lang="en-US" altLang="zh-CN"/>
              <a:t>Git</a:t>
            </a:r>
            <a:r>
              <a:rPr lang="zh-CN" altLang="en-US"/>
              <a:t>进行</a:t>
            </a:r>
            <a:r>
              <a:rPr lang="zh-CN" altLang="en-US"/>
              <a:t>代码管理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1907540"/>
            <a:ext cx="11029315" cy="1046480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将你的代码同步到</a:t>
            </a:r>
            <a:r>
              <a:rPr lang="en-US" altLang="zh-CN"/>
              <a:t>Git</a:t>
            </a:r>
            <a:r>
              <a:rPr lang="zh-CN" altLang="en-US"/>
              <a:t>云端仓库，实现多人协同</a:t>
            </a:r>
            <a:r>
              <a:rPr lang="zh-CN" altLang="en-US"/>
              <a:t>编程</a:t>
            </a:r>
            <a:endParaRPr lang="zh-CN" altLang="en-US"/>
          </a:p>
          <a:p>
            <a:r>
              <a:rPr lang="zh-CN" altLang="en-US"/>
              <a:t>推荐云端仓库：</a:t>
            </a:r>
            <a:r>
              <a:rPr lang="en-US" altLang="zh-CN"/>
              <a:t>gitee.com</a:t>
            </a:r>
            <a:r>
              <a:rPr lang="zh-CN" altLang="en-US"/>
              <a:t>，</a:t>
            </a:r>
            <a:r>
              <a:rPr lang="en-US" altLang="zh-CN"/>
              <a:t>git.ustc.edu.cn</a:t>
            </a:r>
            <a:endParaRPr lang="en-US" altLang="zh-CN"/>
          </a:p>
          <a:p>
            <a:r>
              <a:rPr lang="zh-CN" altLang="en-US"/>
              <a:t>你只需要安装</a:t>
            </a:r>
            <a:r>
              <a:rPr lang="en-US" altLang="zh-CN"/>
              <a:t>git</a:t>
            </a:r>
            <a:r>
              <a:rPr lang="zh-CN" altLang="en-US"/>
              <a:t>，然后直接在</a:t>
            </a:r>
            <a:r>
              <a:rPr lang="en-US" altLang="zh-CN"/>
              <a:t>vscode</a:t>
            </a:r>
            <a:r>
              <a:rPr lang="zh-CN" altLang="en-US"/>
              <a:t>上使用</a:t>
            </a:r>
            <a:r>
              <a:rPr lang="en-US" altLang="zh-CN"/>
              <a:t>git</a:t>
            </a:r>
            <a:endParaRPr lang="en-US" altLang="zh-CN"/>
          </a:p>
        </p:txBody>
      </p:sp>
      <p:pic>
        <p:nvPicPr>
          <p:cNvPr id="4" name="图片 3" descr="3{A_YUTHPK%0J[LDVXH)RK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9030" y="1907540"/>
            <a:ext cx="2361565" cy="4767580"/>
          </a:xfrm>
          <a:prstGeom prst="rect">
            <a:avLst/>
          </a:prstGeom>
        </p:spPr>
      </p:pic>
      <p:pic>
        <p:nvPicPr>
          <p:cNvPr id="5" name="图片 4" descr="[PBN$_8610)($EUZZ4C){B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954020"/>
            <a:ext cx="6837680" cy="36683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机器人程序设计</a:t>
            </a:r>
            <a:r>
              <a:rPr lang="en-US" altLang="zh-CN"/>
              <a:t>——</a:t>
            </a:r>
            <a:r>
              <a:rPr lang="zh-CN" altLang="en-US"/>
              <a:t>程序</a:t>
            </a:r>
            <a:r>
              <a:rPr lang="zh-CN" altLang="en-US"/>
              <a:t>框架</a:t>
            </a:r>
            <a:endParaRPr lang="zh-CN" altLang="en-US"/>
          </a:p>
        </p:txBody>
      </p:sp>
      <p:pic>
        <p:nvPicPr>
          <p:cNvPr id="6" name="ECB019B1-382A-4266-B25C-5B523AA43C14-3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5970" y="1444625"/>
            <a:ext cx="8099425" cy="55645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机器人程序设计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程序框架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一个例子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0" y="1922145"/>
            <a:ext cx="9017635" cy="4838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4960" y="2230120"/>
            <a:ext cx="220535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RoboMaster Hero Robot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Use STM32F427IIH6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Keil and CubeMX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with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C++ Programming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请根据自己的机器人</a:t>
            </a:r>
            <a:r>
              <a:rPr lang="zh-CN" altLang="en-US" b="1">
                <a:solidFill>
                  <a:srgbClr val="FF0000"/>
                </a:solidFill>
              </a:rPr>
              <a:t>机械结构</a:t>
            </a:r>
            <a:r>
              <a:rPr lang="zh-CN" altLang="en-US">
                <a:solidFill>
                  <a:schemeClr val="tx1"/>
                </a:solidFill>
              </a:rPr>
              <a:t>设计和硬件选型，具体化自己的</a:t>
            </a:r>
            <a:r>
              <a:rPr lang="zh-CN" altLang="en-US">
                <a:solidFill>
                  <a:schemeClr val="tx1"/>
                </a:solidFill>
              </a:rPr>
              <a:t>程序设计框图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机器人程序设计</a:t>
            </a:r>
            <a:r>
              <a:rPr lang="en-US" altLang="zh-CN"/>
              <a:t>——</a:t>
            </a:r>
            <a:r>
              <a:rPr lang="zh-CN" altLang="en-US"/>
              <a:t>视觉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1580" y="3044190"/>
            <a:ext cx="5248275" cy="3724275"/>
          </a:xfrm>
        </p:spPr>
        <p:txBody>
          <a:bodyPr>
            <a:noAutofit/>
          </a:bodyPr>
          <a:p>
            <a:r>
              <a:rPr lang="zh-CN" altLang="en-US"/>
              <a:t>设备：树莓派、</a:t>
            </a:r>
            <a:r>
              <a:rPr lang="en-US" altLang="zh-CN"/>
              <a:t>openmv</a:t>
            </a:r>
            <a:r>
              <a:rPr lang="zh-CN" altLang="en-US"/>
              <a:t>，推荐使用树莓派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开发环境：</a:t>
            </a:r>
            <a:r>
              <a:rPr lang="en-US" altLang="zh-CN"/>
              <a:t>opencv</a:t>
            </a:r>
            <a:r>
              <a:rPr lang="zh-CN" altLang="en-US"/>
              <a:t>，</a:t>
            </a:r>
            <a:r>
              <a:rPr lang="en-US" altLang="zh-CN"/>
              <a:t>python/c++</a:t>
            </a:r>
            <a:r>
              <a:rPr lang="zh-CN" altLang="en-US"/>
              <a:t>（入门建议</a:t>
            </a:r>
            <a:r>
              <a:rPr lang="en-US" altLang="zh-CN"/>
              <a:t>python</a:t>
            </a:r>
            <a:r>
              <a:rPr lang="zh-CN" altLang="en-US"/>
              <a:t>，经验丰富可以用</a:t>
            </a:r>
            <a:r>
              <a:rPr lang="en-US" altLang="zh-CN"/>
              <a:t>c++)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入门教程</a:t>
            </a:r>
            <a:r>
              <a:rPr lang="en-US" altLang="zh-CN"/>
              <a:t>	https://gitee.com/mcpocket/RG_CV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没有场地？使用</a:t>
            </a:r>
            <a:r>
              <a:rPr lang="en-US" altLang="zh-CN"/>
              <a:t>3D</a:t>
            </a:r>
            <a:r>
              <a:rPr lang="zh-CN" altLang="en-US"/>
              <a:t>建模软件生成</a:t>
            </a:r>
            <a:r>
              <a:rPr lang="zh-CN" altLang="en-US"/>
              <a:t>图像！</a:t>
            </a:r>
            <a:endParaRPr lang="zh-CN" altLang="en-US"/>
          </a:p>
        </p:txBody>
      </p:sp>
      <p:graphicFrame>
        <p:nvGraphicFramePr>
          <p:cNvPr id="4" name="图示 3"/>
          <p:cNvGraphicFramePr/>
          <p:nvPr/>
        </p:nvGraphicFramePr>
        <p:xfrm>
          <a:off x="925195" y="2044700"/>
          <a:ext cx="10341610" cy="765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975" y="2881630"/>
            <a:ext cx="3817620" cy="38868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经费</a:t>
            </a:r>
            <a:r>
              <a:rPr lang="zh-CN" altLang="en-US"/>
              <a:t>预算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840" y="1936750"/>
            <a:ext cx="11195685" cy="4632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经费</a:t>
            </a:r>
            <a:r>
              <a:rPr lang="zh-CN" altLang="en-US"/>
              <a:t>预算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1986280"/>
            <a:ext cx="11329670" cy="45205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经费预算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/>
              <a:t>由于电子产品涨价较快，本届比赛经费可能会进一步增加，但你也要精打细算。</a:t>
            </a:r>
            <a:endParaRPr lang="zh-CN" altLang="en-US" sz="2000"/>
          </a:p>
          <a:p>
            <a:r>
              <a:rPr lang="zh-CN" altLang="en-US" sz="2000"/>
              <a:t>经费参考数额：</a:t>
            </a:r>
            <a:r>
              <a:rPr lang="en-US" altLang="zh-CN" sz="2000"/>
              <a:t>65</a:t>
            </a:r>
            <a:r>
              <a:rPr lang="en-US" altLang="zh-CN" sz="2000"/>
              <a:t>00</a:t>
            </a:r>
            <a:r>
              <a:rPr lang="zh-CN" altLang="en-US" sz="2000"/>
              <a:t>元。</a:t>
            </a:r>
            <a:endParaRPr lang="zh-CN" altLang="en-US" sz="2000"/>
          </a:p>
          <a:p>
            <a:r>
              <a:rPr lang="zh-CN" altLang="en-US" sz="2000"/>
              <a:t>参考往年，经费预算尽可能细致。</a:t>
            </a:r>
            <a:endParaRPr lang="zh-CN" altLang="en-US" sz="2000"/>
          </a:p>
          <a:p>
            <a:r>
              <a:rPr lang="zh-CN" altLang="en-US" sz="2000"/>
              <a:t>预算时，电子产品尽量准备一些备用品。</a:t>
            </a:r>
            <a:endParaRPr lang="zh-CN" altLang="en-US" sz="2000"/>
          </a:p>
          <a:p>
            <a:r>
              <a:rPr lang="zh-CN" altLang="en-US" sz="2000"/>
              <a:t>容易烧的东西：电机驱动、舵机、单片机</a:t>
            </a:r>
            <a:r>
              <a:rPr lang="zh-CN" altLang="en-US" sz="2000"/>
              <a:t>系统板</a:t>
            </a:r>
            <a:endParaRPr lang="zh-CN" altLang="en-US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如何分工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522126"/>
            <a:ext cx="11029615" cy="3678303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lang="zh-CN" altLang="en-US" sz="2000">
                <a:sym typeface="+mn-ea"/>
              </a:rPr>
              <a:t>一个建议。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>
                <a:sym typeface="+mn-ea"/>
              </a:rPr>
              <a:t>机械的两个人：一个人维护装配体，一个人帮着画零件。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>
                <a:sym typeface="+mn-ea"/>
              </a:rPr>
              <a:t>电控的两个人：一个人研究电机控制和巡线，一个人研究其它部分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>
                <a:sym typeface="+mn-ea"/>
              </a:rPr>
              <a:t>一个视觉。（强烈不建议视觉多于一个人！）</a:t>
            </a:r>
            <a:endParaRPr lang="zh-CN" altLang="en-US" sz="2000">
              <a:sym typeface="+mn-ea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000"/>
          </a:p>
          <a:p>
            <a:pPr>
              <a:lnSpc>
                <a:spcPct val="100000"/>
              </a:lnSpc>
            </a:pPr>
            <a:r>
              <a:rPr lang="en-US" altLang="zh-CN" sz="2000">
                <a:sym typeface="+mn-ea"/>
              </a:rPr>
              <a:t>Meetings</a:t>
            </a:r>
            <a:r>
              <a:rPr lang="zh-CN" altLang="en-US" sz="2000">
                <a:sym typeface="+mn-ea"/>
              </a:rPr>
              <a:t>：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>
                <a:sym typeface="+mn-ea"/>
              </a:rPr>
              <a:t>汇报工作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>
                <a:sym typeface="+mn-ea"/>
              </a:rPr>
              <a:t>讨论接下来的分工计划（给出</a:t>
            </a:r>
            <a:r>
              <a:rPr lang="en-US" altLang="zh-CN" sz="2000">
                <a:sym typeface="+mn-ea"/>
              </a:rPr>
              <a:t>DDL</a:t>
            </a:r>
            <a:r>
              <a:rPr lang="zh-CN" altLang="en-US" sz="2000">
                <a:sym typeface="+mn-ea"/>
              </a:rPr>
              <a:t>！）</a:t>
            </a:r>
            <a:endParaRPr lang="zh-CN" altLang="en-US" sz="2000"/>
          </a:p>
          <a:p>
            <a:pPr>
              <a:lnSpc>
                <a:spcPct val="100000"/>
              </a:lnSpc>
            </a:pPr>
            <a:r>
              <a:rPr lang="zh-CN" altLang="en-US" sz="2000">
                <a:sym typeface="+mn-ea"/>
              </a:rPr>
              <a:t>大家一起讨论结构，选型！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进度安排</a:t>
            </a:r>
            <a:endParaRPr lang="zh-CN" altLang="en-US"/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581025" y="2180590"/>
          <a:ext cx="11029950" cy="429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/>
                <a:gridCol w="5514975"/>
              </a:tblGrid>
              <a:tr h="858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时间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进度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858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提交计划书</a:t>
                      </a:r>
                      <a:r>
                        <a:rPr lang="zh-CN" altLang="en-US" sz="2400"/>
                        <a:t>之前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完成机械结构设计，完成选型，规划程序设计方案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858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一审之前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基本完成机械结构的搭建，从底层开始尽量多地进行程序设计，使你</a:t>
                      </a:r>
                      <a:r>
                        <a:rPr lang="zh-CN" altLang="en-US" sz="1800"/>
                        <a:t>的机器人的一些模块运行起来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858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二审</a:t>
                      </a:r>
                      <a:r>
                        <a:rPr lang="zh-CN" altLang="en-US" sz="2400"/>
                        <a:t>之前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每个模块可以独立的实现完整功能，例如竞技组可以正常巡线、正常取冰壶、正常推冰壶。展示组变形功能基本可以自动</a:t>
                      </a:r>
                      <a:r>
                        <a:rPr lang="zh-CN" altLang="en-US" sz="1800"/>
                        <a:t>完成。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858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三审</a:t>
                      </a:r>
                      <a:r>
                        <a:rPr lang="zh-CN" altLang="en-US" sz="2400"/>
                        <a:t>之前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将所有功能整合起来，达到完整比赛的要求。注意！三审将以</a:t>
                      </a:r>
                      <a:r>
                        <a:rPr lang="en-US" altLang="zh-CN" sz="1800"/>
                        <a:t>“</a:t>
                      </a:r>
                      <a:r>
                        <a:rPr lang="zh-CN" altLang="en-US" sz="1800"/>
                        <a:t>模拟比赛</a:t>
                      </a:r>
                      <a:r>
                        <a:rPr lang="en-US" altLang="zh-CN" sz="1800"/>
                        <a:t>”</a:t>
                      </a:r>
                      <a:r>
                        <a:rPr lang="zh-CN" altLang="en-US" sz="1800"/>
                        <a:t>的方式</a:t>
                      </a:r>
                      <a:r>
                        <a:rPr lang="zh-CN" altLang="en-US" sz="1800"/>
                        <a:t>进行。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推荐购买的</a:t>
            </a:r>
            <a:r>
              <a:rPr lang="zh-CN" altLang="en-US"/>
              <a:t>工具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2180590"/>
            <a:ext cx="11029315" cy="4196715"/>
          </a:xfrm>
        </p:spPr>
        <p:txBody>
          <a:bodyPr/>
          <a:p>
            <a:r>
              <a:rPr lang="zh-CN" altLang="en-US"/>
              <a:t>机械：</a:t>
            </a:r>
            <a:endParaRPr lang="zh-CN" altLang="en-US"/>
          </a:p>
          <a:p>
            <a:r>
              <a:rPr lang="zh-CN" altLang="en-US"/>
              <a:t>六角扳手（非常重要！）、普通扳手、套筒、游标卡尺、热熔胶枪、尖嘴钳、</a:t>
            </a:r>
            <a:r>
              <a:rPr lang="zh-CN" altLang="en-US"/>
              <a:t>十字螺丝刀</a:t>
            </a:r>
            <a:endParaRPr lang="zh-CN" altLang="en-US"/>
          </a:p>
          <a:p>
            <a:r>
              <a:rPr lang="zh-CN" altLang="en-US"/>
              <a:t>经费充足的话可以买</a:t>
            </a:r>
            <a:r>
              <a:rPr lang="zh-CN" altLang="en-US"/>
              <a:t>电动螺丝刀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电控：</a:t>
            </a:r>
            <a:endParaRPr lang="zh-CN" altLang="en-US"/>
          </a:p>
          <a:p>
            <a:r>
              <a:rPr lang="zh-CN" altLang="en-US"/>
              <a:t>万用表（非常重要！）、蓝牙串口</a:t>
            </a:r>
            <a:r>
              <a:rPr lang="en-US" altLang="zh-CN"/>
              <a:t>/</a:t>
            </a:r>
            <a:r>
              <a:rPr lang="zh-CN" altLang="en-US"/>
              <a:t>无线串口、</a:t>
            </a:r>
            <a:r>
              <a:rPr lang="zh-CN" altLang="en-US"/>
              <a:t>逻辑分析仪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祝大家在</a:t>
            </a:r>
            <a:r>
              <a:rPr lang="en-US" altLang="zh-CN"/>
              <a:t>Robogame</a:t>
            </a:r>
            <a:r>
              <a:rPr lang="zh-CN" altLang="en-US"/>
              <a:t>中</a:t>
            </a:r>
            <a:r>
              <a:rPr lang="zh-CN" altLang="en-US"/>
              <a:t>玩得愉快！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开始设计一个机器人！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2180590"/>
            <a:ext cx="11029315" cy="1207135"/>
          </a:xfrm>
        </p:spPr>
        <p:txBody>
          <a:bodyPr>
            <a:normAutofit/>
          </a:bodyPr>
          <a:p>
            <a:r>
              <a:rPr lang="zh-CN" altLang="en-US" sz="2400"/>
              <a:t>参考往年计划书，参考别人的设计。</a:t>
            </a:r>
            <a:endParaRPr lang="zh-CN" altLang="en-US" sz="2400"/>
          </a:p>
          <a:p>
            <a:r>
              <a:rPr lang="zh-CN" altLang="en-US" sz="2400"/>
              <a:t>思考自己的需求，</a:t>
            </a:r>
            <a:r>
              <a:rPr lang="zh-CN" altLang="en-US" sz="2400"/>
              <a:t>打开思路。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1329" r="6941"/>
          <a:stretch>
            <a:fillRect/>
          </a:stretch>
        </p:blipFill>
        <p:spPr>
          <a:xfrm>
            <a:off x="987425" y="3500755"/>
            <a:ext cx="4094480" cy="32042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45" y="1894205"/>
            <a:ext cx="5459095" cy="4810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机器人机械框架</a:t>
            </a:r>
            <a:r>
              <a:rPr lang="en-US" altLang="zh-CN"/>
              <a:t>——</a:t>
            </a:r>
            <a:r>
              <a:rPr lang="zh-CN" altLang="en-US"/>
              <a:t>以竞技组</a:t>
            </a:r>
            <a:r>
              <a:rPr lang="zh-CN" altLang="en-US"/>
              <a:t>为例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823085"/>
            <a:ext cx="11240135" cy="5034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画一个机械图</a:t>
            </a:r>
            <a:r>
              <a:rPr lang="en-US" altLang="zh-CN"/>
              <a:t>——</a:t>
            </a:r>
            <a:r>
              <a:rPr lang="zh-CN" altLang="en-US"/>
              <a:t>贴在计划书</a:t>
            </a:r>
            <a:r>
              <a:rPr lang="zh-CN" altLang="en-US"/>
              <a:t>中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1871345"/>
            <a:ext cx="11029315" cy="1069975"/>
          </a:xfrm>
        </p:spPr>
        <p:txBody>
          <a:bodyPr/>
          <a:p>
            <a:r>
              <a:rPr lang="zh-CN" altLang="en-US"/>
              <a:t>机械制图软件</a:t>
            </a:r>
            <a:r>
              <a:rPr lang="en-US" altLang="zh-CN"/>
              <a:t>——Solidworks</a:t>
            </a:r>
            <a:r>
              <a:rPr lang="zh-CN" altLang="en-US"/>
              <a:t>，推荐使用</a:t>
            </a:r>
            <a:r>
              <a:rPr lang="en-US" altLang="zh-CN"/>
              <a:t>2019</a:t>
            </a:r>
            <a:r>
              <a:rPr lang="zh-CN" altLang="en-US"/>
              <a:t>、</a:t>
            </a:r>
            <a:r>
              <a:rPr lang="en-US" altLang="zh-CN"/>
              <a:t>2020</a:t>
            </a:r>
            <a:r>
              <a:rPr lang="zh-CN" altLang="en-US"/>
              <a:t>版本</a:t>
            </a:r>
            <a:endParaRPr lang="zh-CN" altLang="en-US"/>
          </a:p>
          <a:p>
            <a:r>
              <a:rPr lang="zh-CN" altLang="en-US"/>
              <a:t>安装</a:t>
            </a:r>
            <a:r>
              <a:rPr lang="en-US" altLang="zh-CN"/>
              <a:t>SolidWorks</a:t>
            </a:r>
            <a:r>
              <a:rPr lang="zh-CN" altLang="en-US"/>
              <a:t>必须关闭网络和杀毒软件并严格按照步骤</a:t>
            </a:r>
            <a:r>
              <a:rPr lang="zh-CN" altLang="en-US"/>
              <a:t>进行！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65" y="2938780"/>
            <a:ext cx="6976745" cy="3743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63940" y="2058670"/>
            <a:ext cx="307403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零件：机器人的每一个零件，表示你需要直接购买或加工的</a:t>
            </a:r>
            <a:r>
              <a:rPr lang="zh-CN" altLang="en-US"/>
              <a:t>部件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装配体：将零件装配起来，表示你的机器人（或机器人某一部分）的完整</a:t>
            </a:r>
            <a:r>
              <a:rPr lang="zh-CN" altLang="en-US"/>
              <a:t>结构。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尽量将机械图画的细致。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懒得画</a:t>
            </a:r>
            <a:r>
              <a:rPr lang="zh-CN" altLang="en-US"/>
              <a:t>标准件？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推荐插件：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Misumi Rapid Design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不要被复杂的装配体吓到</a:t>
            </a:r>
            <a:r>
              <a:rPr lang="en-US" altLang="zh-CN"/>
              <a:t>——Solidworks</a:t>
            </a:r>
            <a:r>
              <a:rPr lang="zh-CN" altLang="en-US"/>
              <a:t>真的</a:t>
            </a:r>
            <a:r>
              <a:rPr lang="zh-CN" altLang="en-US"/>
              <a:t>不难！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猜猜这玩意画了</a:t>
            </a:r>
            <a:r>
              <a:rPr lang="zh-CN" altLang="en-US"/>
              <a:t>多久？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025" y="1852295"/>
            <a:ext cx="11029315" cy="764540"/>
          </a:xfrm>
        </p:spPr>
        <p:txBody>
          <a:bodyPr/>
          <a:p>
            <a:r>
              <a:rPr lang="zh-CN" altLang="en-US"/>
              <a:t>不知道怎么入门的话，私戳我，手把手</a:t>
            </a:r>
            <a:r>
              <a:rPr lang="zh-CN" altLang="en-US"/>
              <a:t>教学：）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5680" y="2543175"/>
            <a:ext cx="7660640" cy="4013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计划书上的</a:t>
            </a:r>
            <a:r>
              <a:rPr lang="zh-CN" altLang="en-US"/>
              <a:t>资源从哪找？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660" y="1998345"/>
            <a:ext cx="4335145" cy="1220470"/>
          </a:xfrm>
        </p:spPr>
        <p:txBody>
          <a:bodyPr>
            <a:normAutofit/>
          </a:bodyPr>
          <a:p>
            <a:r>
              <a:rPr lang="en-US" altLang="zh-CN"/>
              <a:t>www.taobao.com</a:t>
            </a:r>
            <a:endParaRPr lang="en-US" altLang="zh-CN"/>
          </a:p>
          <a:p>
            <a:r>
              <a:rPr lang="zh-CN" altLang="en-US"/>
              <a:t>图片直接从淘宝店商品页面</a:t>
            </a:r>
            <a:r>
              <a:rPr lang="zh-CN" altLang="en-US"/>
              <a:t>扒</a:t>
            </a:r>
            <a:endParaRPr lang="zh-CN" altLang="en-US"/>
          </a:p>
          <a:p>
            <a:r>
              <a:rPr lang="zh-CN" altLang="en-US"/>
              <a:t>多找客服麻烦，有时能要到三维</a:t>
            </a:r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3218815"/>
            <a:ext cx="6218555" cy="349948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473950" y="1997710"/>
            <a:ext cx="3728720" cy="4720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计划书上的资源从哪找？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1025" y="1947545"/>
            <a:ext cx="6266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标准件的三维</a:t>
            </a:r>
            <a:r>
              <a:rPr lang="zh-CN" altLang="en-US"/>
              <a:t>模型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Misumi Rapid Design		</a:t>
            </a:r>
            <a:r>
              <a:rPr lang="zh-CN" altLang="en-US"/>
              <a:t>可以直接导出成</a:t>
            </a:r>
            <a:r>
              <a:rPr lang="en-US" altLang="zh-CN"/>
              <a:t>SW</a:t>
            </a:r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2824480"/>
            <a:ext cx="7007225" cy="375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240" y="1892300"/>
            <a:ext cx="3848735" cy="48818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994,&quot;width&quot;:11173}"/>
</p:tagLst>
</file>

<file path=ppt/tags/tag2.xml><?xml version="1.0" encoding="utf-8"?>
<p:tagLst xmlns:p="http://schemas.openxmlformats.org/presentationml/2006/main">
  <p:tag name="KSO_WM_UNIT_TABLE_BEAUTIFY" val="smartTable{b47fa848-3e3d-4b15-bd95-b0b1a8f77f87}"/>
  <p:tag name="TABLE_ENDDRAG_ORIGIN_RECT" val="868*337"/>
  <p:tag name="TABLE_ENDDRAG_RECT" val="45*171*868*337"/>
</p:tagLst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C9F754DE-2CAD-44b6-B708-469DEB6407EB-1">
      <extobjdata type="C9F754DE-2CAD-44b6-B708-469DEB6407EB" data="ewoJIkZpbGVJZCIgOiAiMTY1MTY1MzY2MTU1IiwKCSJHcm91cElkIiA6ICIyNTM1MTc0OCIsCgkiSW1hZ2UiIDogImlWQk9SdzBLR2dvQUFBQU5TVWhFVWdBQUE5TUFBQU1wQ0FZQUFBQUhCR0E2QUFBQUNYQklXWE1BQUFzVEFBQUxFd0VBbXB3WUFBQWdBRWxFUVZSNG5PemRlWlFVOWIzLy8xZFZMN1BQTURzTU1BNEtnb2dCVkJSM0ltcVNlOUVZVFZ6akdxOC9FaE8vMXkzM0ppWTNNZHhyTkJHWHE5NFFrK3ZGUkkwckVkVGdnbEZqbEUyQ291eklPZ3pNemd6VFBUUGRYVlcvUDJxbVo0WlplL2JsK1RqSFkwOTFWWFYxOVF5blgvWCsxUHRqT0k3akNBQUFBQUFBdE1rd0RPUElaZVpBSEFnQUFBQUFBRU1aWVJvQUFBQUFnQmdScGdFQUFBQUFpQkZoR2dBQUFBQ0FHQkdtQVFBQUFBQ0lFV0VhQUFBQUFJQVlFYVlCQUFBQUFJZ1JZUm9BQUFBQWdCZ1JwZ0VBQUFBQWlCRmhHZ0FBQUFDQUdCR21BUUFBQUFDSUVXRWFBQUFBQUlBWUVhWUJBQUFBQUlnUllSb0FBQUFBZ0JnUnBnRUFBQUFBaUJGaEdnQUFBQUNBR0JHbUFRQUFBQUNJRVdFYUFBQUFBSUFZRWFZQkFBQUFBSWdSWVJvQUFBQUFnQmdScGdFQUFBQUFpQkZoR2dBQUFBQ0FHQkdtQVFBQUFBQ0lFV0VhQUFBQUFJQVlFYVlCQUFBQUFJZ1JZUm9BQUFBQWdCZ1JwZ0VBQUFBQWlCRmhHZ0FBQUFDQUdCR21BUUFBQUFDSUVXRWFBQUFBQUlBWUVhWUJBQUFBQUlnUllSb0FBQUFBZ0JnUnBnRUFBQUFBaUJGaEdnQUFBQUNBR0JHbUFRQUFBQUNJRVdFYUFBQUFBSUFZRWFZQkFBQUFBSWdSWVJvQUFBQUFnQmdScGdFQUFBQUFpQkZoR2dBQUFBQ0FHQkdtQVFBQUFBQ0lFV0VhQUFBQUFJQVlFYVlCQUFBQUFJZ1JZUm9BQUFBQWdCaDVCL29BQUFBQWdNSE1rVlJUNzZnaTZLaW1YZ3FHSE5XR0hVVnNLV0pManROL3gySVlrdGQwLzB2d0dVcjBHMHFPa3pJU0RTWEhHVEw2NzFDQUVjOXduUDc4OHdjQUFBQUdQMGRTWmRCUlVaV2owaHBiSVd1Z2o2aHpmbytVbld3cUw4MVFlaUxCR3VoTmhtRzArcE1pVEFNQUFBQU5IRWtIcXgzdEtMTVZEQTNkcjhtSmZrTVRzMHlOVGlWVUE3MkJNQTBBQUFDMG96emdhRnVwcmVxNjFsK1BQWWFVbVdRb0k4bFFrdDlRb2sveWVReDVUTW5zeDdScU81SmxTMkhMVVRBc0JVS09LZ0tPeWdPT3JEYSsxYWZHRzVxY1l5b2prVWdOOUFSaEdnQUFBRGhDYmRqUnBvTzJ5Z0l0dnhiN1BGSjJzcUhjWkZPWlNXNXdIcXdzMjcwWVVGeGpxN1RHVWZpSVllbFpTWWFtamphVjRDTlVBOTFCbUFZQUFBQ2FxUWc2K21TLzFTSjhla3lwSU4xVVFhWXA3eUFPME8ySjJOS3VjbHQ3S20xWmR0TnluMGVhTWRaRGxScm9Cc0kwQUFBQTBHRGZJVnViaSsxb04yN0RrTWFsbVRvbXkxVGNNSmp6cGo0aWZWRm1xN0NxNVhzOEx0ZlUrRkZEOENvQk1JQUkwd0FBQUJqeEhFZmFYR3hyMzZHbXNtMjhWNW81enFQVStPRlh0YTJ1YzdTKzBGSmRwR25aK0ZHbWpzczExVG9lQUdnTFlSb0FBQUFqM3FhRExZUDBxQVJETThaNmhrVTF1ajMxRVduOWZrdFZ0VTFmL2ZQVDNVQU5vSE50aFduK2VnQUFBREJpN0R2VU1ram5wUnFhbFQrOGc3UWt4WG1sVS9JOXlrdHR5Z043SzF1ZUN3Q3hJVXdEQUFCZ1JLZ0lPdHA4c0dXUVBpSFAwNjlUV3cwazA1Qk95UE5vVExOQXZibllWa1dRZ2FwQWR4Q21BUUFBTU96Vmh0MnUzWTJ4TVMzQjBQRmpQQU42VEFObDJoaVAwaExjUU8wNDBpZjdMZFdHQ2RSQXJBalRBQUFBR1BZMkhiU2owMS9GZTZXWlkwZE9SZnBJcHVHKy8vaUdvZTFoeXowL0FHSkRtQVlBQU1Dd1ZoRjBWQlp3SzYrRzRYYnRIdTczU0hjbXJxRjdlV05McGJLQXczQnZJRWFFYVFBQUFBeGJqcVN0SlUxVjEzRnA1ckNjL3FvN1V1TU5qVTFyaWdOYlMyd1JwNEd1STB3REFBQmcyRHBZN2FpNnpvMklIbE02SnF0dnZ2N3UzTGxUdTNmdjdwTjk5NldKV2FZOERhZWt1czVSY1RWeEd1Z3F3alFBQUFDR0pVZlNqckttcW5SQnV0bG53N3R2dmZWVzNYbm5uVDNheC96NTgvWHpuLys4ZHc2b2krSzgwbEhwVFpGZ2V4blZhYUNyUnZqZElnQUFBQml1S29PT2dpRTNHdm84VWtIbTRLNGpGUllXdHZ2Yy9QbnpPOXgyMGFKRjNYN2RDWm1tOWgxeUc3UUZRNDRxZzQ0eUVoa0tEM1NHTUEwQUFJQmhxYWlxcWNhYW5XeklPN2l6ZEljNkN0bzk1VFhkODlONHZnNVVFNmFCcmlCTUF3QUFZTmh4SkpYV05BM3h6azN1ZnBMdXJDcmNxTDYrdnROMTQrTGk5TWdqajNUck9ISnljdlRrazArMldIYmpqVGVxcEtTa1cvdHJzZTlrVTBWVjd0eGhKWWR0VFIxdGlqZ05kSXd3RFFBQWdHR25wdDVScUdGZWFZOGhaU1oxUHhwMnRTcnNPRTZuNjhiSHgwY2Z2L1BPTzlxeVpVdUw1eXNySy9YNDQ0OUhmNzdsbGx0aU9OTHV5MG95NURFa3k1RkNsbnYrVXVLSTAwQkhDTk1BQUFBWWRwclBtWnlaWkVRN1ZuZFhVbEtTbm4vKytYYWZuemR2bnVMajQvWFNTeTkxdUU1ekd6WnMwRHZ2dk5OaVdTQVEwUExseTZNLzkxZVk5cGp1ZVNxcGNjOWJSWkF3RFhTR01BMEFBSUJocDZhKzZYRkdENnJTZmVtMjIyN1RiYmZkSmtsYXMyYU5mdkdMWDJqY3VIRTlhaWJXRXhuTnduU2d2cE9WQVRBMUZnQUFBSWFmeGk3ZWtwVGtINXhodXJtMWE5Y085Q0cwT0UrQkVCTmtBWjJoTWcwQUFJQkJMeGdNYXMyYU5kcXhZNGVxcXFvNlhYL3l1VGZJbDVBcVNVcjA5ZlhSOVl6ak9GcXpaczFBSDBhTDgxUWJKa3dEblNGTUF3QUFZRkRidm4yNzNuNzdiVm1XcFRGanhtaml4SW55Ky8wZGJsTVRuNmpHT09qejlMd3lIUWdFV3QzemZLUzZ1cnBPMTJuTHVuWHJWRjVlTGtrS2g4UDYrYzkvcm5QUFBWZG5uMzEydDQ2MXU3ek56bFBFN21CRkFKSUkwd0FBQUJqRXRtL2ZybVhMbHVuWVk0L1ZlZWVkcDRTRWhDNXQ5OWJXaUJyVGRFK2JqMG1TWVJnYU8zWnN1ODhYRmhaMmFaMjJ2UEhHRzhyTHkxTlJVWkhDNGJEMjc5K3ZYLy82MXdvRUF2cmExNzdXNGhqNlV2TjV1QzNDTk5BcHdqUUFBQUFHcFdBd3FMZmZmbHZISG51c0xyend3Z0U5bHNURXhBNGJnODJiTjA5eGNYR2Rybk9rM2J0M2EvWHExYnJpaWl2MHB6LzlTWW1KaWJybm5udDA1NTEzNnZISEgxZHFhcXBPTyswMFNaTEg0K241R3dIUWEyaEFCZ0FBZ0VGcHpabzFzaXhMNTUxM1hzemJEcFVxNjdQUFBpdEpMZDVqYm02dWZ2N3puK3VjYzg3UkthZWNvbEFvSkVtZERtM3ZxZVpEdTN1am1nOE1kL3laQUFBQVlGRGFzV09IeG93WjArV2gzYzAxRDlOaGEzQTIwL3JrazAvMDBVY2ZhZmJzMmNyTnpXM3gzREhISEtPNzdycExQcDlQaHc0ZGtpU2xwcWIyNmZGRW1wMG5MeWtCNkJURHZBRUFBREFvVlZWVmFlTEVpZDNhTnNGblJEdFNCOE5TWWcrTHVzRmdVUFBueis5d25mcjYrazdYYWU3RkYxK1VZUmk2K3Vxck8xenY0TUdEa3FTc3JLeE85K2s0VHJmdnJRNkdteDRuK0FiL2RHTEFRQ05NQXdBQVlORHE3dERtUkwraGlxQWJwZ01oUjFsSlBRdUhqdU8wMjBBc2xuVWtLUlFLeWVmemFmcjA2Um96Wm93S0NnbzZYSC83OXUyU3BQSGp4M2U2NzNmZWVVY3JWNjdVZGRkZHAvejgvRTdYYnk0d3hPYm1CZ1lhWVJvQUFBRERUbkpjMCtPS2dLT2owbnUydjZTa0pEMy8vUFB0UGo5djNqekZ4OGZycFpkZTZuUmZIMzMwa1o1KyttbGRjc2tsWFpwS2E5MjZkWktrU1pNbWRicHVUVTJOVnE5ZXJiUE9PaXZtTUYwUmFCYW00enBZRVlBa3dqUUFBT2dDUjlMbVlsdHJDeTF0TDdOVldldW9QakxRUjRYZUZ1ZVYwaE1NVGNveU5XdWNSOGZsbWhxcTljbU14S1lqTHc4NHN1ekIwMVNydUxoWWUvZnUxWjQ5ZXpwdHJsWlNVcUtOR3pjcVBqNWVVNmRPN1hUZmpmZFhaMlpteG5STWx1MmVwMGJOengrQXRoR21BUUJBaDRvUE8xcThMcXp0WllPNEpUSjZSWDFFT25qWTBjSERsajdZWldsU2xxbnJUL0lwTjJYb0JhdmtPRU4ranhTeUpNdHhnMkpPTjkvSGtpVkx1blFmc3VOMHJkRlo0N0R0WTQ0NXB0TjFYMzc1WlRtT28xTk9PYVZMUTk3THk4c2xkZTMrNnViS0FvNGErNC81UGU3NUE5Q3hRWEo5RGdBQURFYmJ5Mno5MTEvckNkSWoxRkQrL0ExSjJjbE5YM1dMYTdyL0h2eCt2M3crWDRmcnBLU2txTDYrWGp0MjdPaHd2YjE3OTJyTm1qV1NwT09PTzY3RGRiZHQyNmJseTVkTGtpNjY2S0kyMTJtY2U3cWlva0tSU0VTYk5tMlN4K05SZG5aMmgvcytVa216ODVPVE1uUkhKQUQ5aWNvMEFBQm9VL0ZoUjQ5K0dHclI0UmNqVHpBc1BmcGhTSGVmR3pma0t0UjVhWWIyVjdtUFMyc2NSZXkrbS9KcDl1elpldnZ0dDNYSEhYY29KeWNuR25LYkM0VkNLaTB0bGVNNG1qWnRXcXZwc0pvckt5dlR2ZmZlSzl1Mk5YdjJiRTJaTXFYTjljYU9IYXNEQnc3b2xsdHVrYy9uVTBWRmhhWlBueTZ2dCt0Zjh5TzJlMzRhalVrZFdwOHpNRkFJMHdBQW9CVkgwdUoxWVlJMEpMbUJldkc2c0g0NHh6K2tLcGJwaVlZUy9ZYUNJVWRoUzlwZGJtdGlkdCtrNlp0dnZsbW1hV3JWcWxVNmVQQmd1ME8rRXhNVGRlS0pKM1k2aGRaOTk5Mm5zckl5cGFXbGRianVkZGRkcDRNSEQyci8vdjJTcElLQ2dwaW01NUtrWGVXMndsYkQ4ZmtOcFhPL05OQWxoR2tBQU5ESzVtSjdTQTd0UmQvWlhtWnJjN0d0cWJsRDV5NUJROUxFTEZNYml0eWt1THZTMXZoMFUzRjk4QTA0SVNGQlAvakJEL1NESC95Z1YvWjM5ZFZYNjcvKzY3LzA0eC8vdU1QN255ZE1tS0JGaXhaMSszWHFJOUtleXFhLzlVbFpEUEVHdW9vd0RRQUFXbGxiYUEzMElXQVErcmpRR2xKaFdwSkdweHJhWFdHb3VzN3Q2UDFGbWEycG93Zm5lM2p0dGRlaWoyZk9uS2xGaXhiRjNFZ3NWanZLYkZrTldUbzEzbEF1UTd5QkxodWMvNUlBQUlBQlJWVWFiZGsyQkg4dkRFbVRjNXErOGhaVzJhcXU2MXJYN1lIVzEwRzZ1czdSL3FxbXozUnlEbFZwSUJhRWFRQUEwRXBsN2RBSUcraGZRL1gzSWlQUlVGYVNHeE1kUjFwZmFJMzRlZExySSs1NWFMeTFPeXZKWUc1cElFYUVhUUFBME1wSUR4cG8yMUQrdlpnNjJwU3ZvY0YyWFVSYXY5K1NQVFN2RGZTWTNYQkJvYTdoOC9SNU5HaUh2Z09ER1g4MUFBQUFHUFlTZklabWpQWElhQ2krVnRVNjJuaGdaUFlHK1B5QXBhcUdvZTZHSWMwWTYxR0NqNm8wRUN2Q05BQUFBRWFFakVSRHh6VnJvRlpVN2Vpem9wRlRvYllkYVVPUnBRUFZUVy80dUZ5VDRkMUFOeEdtQVFBQU1HS01IMlZxL0tpV2dYck4zdUYvRDNWOVJGcXp0MldRems5dmVTNEF4SWEvSGdBQUFJd294K1dheWs5ditocGNWZXRvMWU3SWtPbnlIYXZxT3ZmOVZkVzJETkpUY29nQ1FFOHd6elFBQUJnV2JqN1ZweVMvb1ljK0NBMzBvUXlvOHllNVgrOVc3ckZVRXhxZTRiQ25ETU1OMU1seDB1WmlXNDdqTmlWYnRjZlMyRFJURTdOTXhRMkRiOG4xRVhjZTZmMVZkclJyZCtON3B5SU45Tnd3K0djQ0FBQU1SZG5KaG41NGpsK1NkTmZyOVQzZTM1UnNVNm54M1B0NStYVDM2OTNueFpacVJ2WjFoVTZOSDJVcXlXL29rLzJXd3BZN2JWYmhJVnNIcW0wZGxXNXFRcVlwN3hETW5CRmIybFZ1YTArbExhdloxT0Erajl0c2pIdWtnZDVCbUFZQUFBUENZMGpwQ2YzenBUNDl3ZEN2L3ptdVMrdmU5RkpkcTJXejh6MjY2UlJmaDl2OTZyMlF0cFc1eWVYQmVWMTdyZVoyVmpoNjdLUGVTNzhPUmVrdXlVZzBkRnFCUjVzTzJpb0x1Q2ZOc3FXZDViYjJIYktWbld3b0o5bFVWcEloenlBTzFwWXRsUVVjbGRUWUtxMXhGRDZpVVhsV2txR3BvMDI2ZGdPOWlEQU5BQURRaWRxd280T0gyMDZuR1ltRy9CNnBzdG45dHQycGtDZkhOVzEveFhTZnpwdms2ZEoyYllWL1NTT21RM1Z2U1BBWk9tbThSeFZCUjF0TDdPaTkwMkZMS3FweVZGUmx5V05JbVVtR01wSU1KZmtOSmZva3I4ZVExNVRNZnN5bnR1TlduaU9XbzJCWUNvUWNWUVFjbFFjY1dXMTg1cW54aGlibjBMRWI2QXVFYVFBQTBLdHlVd3pkYzM1c2xkbEZsOFIzYWIzNVM5b09qckc0K2VYVyswaFBNSFQvUDdWL3pKOGVzUFhwZ2JhSG92L3NQTC9HanpKYk5IZHE5TjAvMTdXcUVIWkZ4SGE2MVYzYWFKYVhDTk94eTBnME5MdkFvK0pxUjl2TGJBV2IzWE51T1ZKSmphT1NtcUZ4WWhQOWhpWmxtY3BOTlVTTUJ2b0dZUm9BQVBRcVE0cjVQdFArdkMrMXJaRFoxZUQ1NVdNODhwcUczdDhaVWFnaEpLZkVHUXFHbk9qUGJUR010b2RkajBzelZCRjBLNHpOdmZSWlJDOTlGbnVhYmg2YUNOUGRZMGdhbldvb045V2p5cUNqQTlXT1NnN2JIWDYrZzRYZkkrV2ttQnFUYWlnOWtSQU45RFhDTkFBQTZEUHREVUdXcE5FcGh2N3pLM0V4cmRmY3JXZjQ5YVV4clZQNDc3L1pzc3JkMGI1ajRmZElWOC8weVhHa3YzN2hCbDFEYnBndWJxZGFtWlZrNklycFBwWFVPSHBtZmJqVjgvL2ZxWDVsSnh2NjFYc2g3YXl3MjloRDUzNDYxNitqMGx1ZmgxOTFVR2wvWW5WWWEvWU5nWFE0Z0F5NWxlcU1SUGRlNDVwNlJ4VkJSNEY2ZDJoMWJkaFJ4SGJ2VmU3UEN4ZW1JWGxNOXdKVWdzOGRjcDRVNXg1cmNod0JHdWhQaEdrQUFEQWtWZFEyM2Nkc0dsSk9zaHNqMnJ1M3VhY2E3ems5Vk9kRU95UW4rdDJtVkpWdERQR1dwR0JJT21xVW9hazVwajdjYldsM1pWTmducFRsVmhBcmE1MFd5L3VEMWI4dk4rUTFYalJKaVNPcUFtaENtQVlBWUlTb3JhM1ZybDI3VkZWVkphZlRWczhuOXNzeDljVFQvMmlxOUU3T05uVlh3elJiUDNtejU5TnN0U1d6SVV3M2RueVdwSlNHNHUraDlzSjAyTkdTalJGZGU2SlAxNTdrMVgrK0U0cFdNYytlNERZWWUzK24xYVBLNW9KM21qcUFKL2lrUjcvdVZ1WnZlYVd1MVgzWFB6N1hyNk16VEZrOWFQWDkvUFBQZDN2YjdxaXVydTdYMXdPQXJpSk1Bd0F3ek5tMnJWV3JWbW4xNnRXeTdTNldKSThhL0dHNnVSTkc5LzFOMTQxaHVqellyR3QzUTZXeXZUQXRTUi9zc2pUbmFJL3lSNW1hYzR4SGY5MWhhVlNDb1ZualBZcllicGp1TGQ1bWJhWGJxajQzVHUzVWs4cDBZV0ZoOXpmdWhxcXFxbjU5UFFEb0tzSTBBQUREV0cxdHJWNSsrV1dWbHBacTFxeFptakJoZ3JLenMrWDMrenZjcnJmdU0rNm9RN2JIaUgyOTlzekk2OW8wVWoyUjBWYVlqbThhK3QwZXg1SCs5RWxFL3piSHI0dW5lclYybjYzekpucmtOYVVQZDFzNlhOOXkyMXZQOEd0eWRtd1hCMjU1eGYyOGZBMm53VkhiZ2JreGJQY2tUTjl4eHgzZDN6aEdDeGN1MVBqeDQvdnQ5UUFnRm9ScEFBQ0dzWGZlZVVmVjFkVzYrdXFybFpPVDArK3ZuOW5GdVcyN3VsNWJqc2swTlRxbGFmc3ZIK1BSbEJ4VFQ2NE5kMnQ2cWZhMFZabHVIT2JkM2ozVGpiYVgyVnBiYUduV09JK3VtdW5WdEZ5UEhFZjZ5OWJXQitqelNISGQvSWFXMExCZEtPSUc2aU41RzA1VG1IdW1BYURIQ05NQUFBeFQyN2R2MTlhdFczWGhoUmNPU0pDVytyYWJkNk16Q3p3S1dXNjFOY0VuelRuR3E3R3Boa2FubUhyMHcxQ0xlNXg3SWxxWkRyUTF6THZ6N1YvYUVOR01NUjdOR3VlV2o5ZnVzMVRjUnJPMGhYOEx0Zmo1N0FrZVhYdVNUM3NxN1JiM1I3Y2wwZThlVDEyazdmZmNPTXc3UXBnR2dCNGpUQU1BTUV4OSt1bW55c3pNMUxISEhqdlFoOUpuMGhNTW5YYVVSK3VMTEUzT01wWGdNM1QvZXlIOTRIU2ZKbVdaK3ZHWC9Ycmt3N0JxR29aUzl5UkVObGFtYnp1cjlSRDVuOHgxbDkzMWVuMjdWZXJ5b0tPM3RrZjB6MVBjcjE5LzJkSzFzdm1wK1EyTnluWjFmbTkxWm1MSHc4NGI1L09PV0V4Q0RRQTkxZmZkT2dBQXdJQW9LaW9hc0lwMGYvbnFaSys4cHJScVQxUFFESVljUGZSQlNCdUxiVlhYdTgzQi9JM0RuN3NaSWcxSjlaWTc3VlpiL3pYdU5keEozaDBWM3pRY1BiK051YUdQbEpWazZOaHNVL1VSYWZYZXpzTjBWbExyNm5sempaVnBobmtEUU05Um1RWUFZSmdLaDhOS1Mwc2I2TVBvTTdrcGhzNDUycU95Z0tNTkIxdW13NUFsUGZwaFNENlBWQnVXY3BMZEZCbm9lSlIwdXh4SlAzdXIvU20zZnZPTmVQazhVcmlET2E0bVo1czZvNkNwVWRxbDA3ejZ4MzVMdGVGMk45SHBSM2xrU1Bwb2o2WDZpT1QzU0hNbmVqVWh3OUQvckd5OVlmNm9qdWZhOWpkMGMyT1lOd0QwSEpWcEFBQ0dNY1BvZm1PdndlN0s2VDU1VGVtdDdSRzFOVzF5eEZZMHFFYUhQM2ZTS0N4V2ZvL2IwYnV6S2FlOHBuVE5pVDVKMHF1Ykl0cFZZU3MxM3RCRlU5dXZhNWlHZEZiRFhOVHZmdEUwSlB4clV6dzZjYXhIUjQxcS9UWHU2QXgzMmE2SzF1L1RrSnBWNkR0N1p3Q0F6bENaQmdBQWZlYjMzNHp2MWZXYTgzbWtzb0NqdjNWaG51YkdpbTFKVGRmRHRNZVVUaDN2MGRwQ0t6cDgyMk5LQmVtbXB1U1lPaTdIMU1STVUzL1pFbEhqSll2MkN0TVhIdWZWNkJSRFJkV09YdDhTMFdjSFRmM29YTC9tVHZUcS9aMVdtNVhrazhaNmxKNWdhRk9KcmFKcTkvbVE1VTZuZGY0a3I4NmQ2TkgvZmR5VTNzZW1HaHFWWU1pUnRMT2lkYXFQOHlwNm5LRjJHcFFCQUxxT01BMEFBUHBNWjhPSnZURjJsL2FhYnFDdGo3aERudy9WT2wzYTl0aUdlWnYzSE9yNitPWmt2NkViWi9sMHlUU3YzdHRwYVhLMnFXTXlUZm1iVFdsZEhuUlVXZXZlTTkzZUdJQXBPYWIrYVlwWGppTXQvamlzaU8yRzNkVjdMYzNPOStqeTZUNDk4dmZXNDgrL010bDlvYmUzdFd4VTl0NFhicGcrWmJ4SEwyNklxQ2JrQnVPWlk5MzE5MVRhcW1xakFWbWN0K2tJcVV3RFFNOFJwZ0VBUUorWnY2UnJVMTUxdEY1ejQ5SU0vZWpMY2Rwd3dOTHYxNGJiSFZiZFhFYWlvYU1hbW4xdEsrMTZtRTVxYU5wZGIwbkhacm1WNlBxSXRPR0FyYytMTFcwc3RxTlRXMTB4M2RmbTNOQXBjWWIrNVJTZkRFTmF0aW5Tb21MODhtY1JuVGpXb3hOR216bysxOVRHNHFibnppendxQ0RkVkdHVm84K1B1Qis4dU1iUjFsSmJrN05OblY3ZzBWdmJJaklNZHh0SitzZit0dDlqdkR2S1hCRzcvUW82MnVaSXFxbDNWQkYwVkZQdk5ybXJEYnNYY2lLMjJyek5vSzhZaG50UnlXdEtDVDVEaVg1RHlYSHU3M2x5bk5IdVJSMEF2WTh3RFFBQWVsVmRSRnEzdjI5S24ra0podUs4MG5FNVpwZUN0Q1I5K1JpM2lWZEYwRkZoVmRkVHo2aUVwdnVzbDIySzZDOWJwUjFsZHB1VjhKRGxLTTVyeUd1MnJQcWVtdTlSV3J5aHpTVzJYdDNjc3NKY1dldm96YTBSWFRqVnE1bGpQZEV3ZmNKb1UxZk1jSlB2RzFzalNrc3dsQkpuS0RYT1BhWlJDVTMzYUovWkVLWm41bm1VbFdUSXN0MWg0RzJKYjJnK1ZzOFE3eTV4SkZVR0hSVlZPU3F0c1FkTk5kOXgzSzd4WVV1cURic0J2NUhmSTJVbm04cExNNVNlU0xBRytocGhHZ0FBOUtwRHRZNSswMGFuNmQ0d09zVk5rVVh0ZEtzK1VscThvVGxIdTE5M1B0clR0VFJreUExU1dRMU55OG9Dam5hVWQ1emNHeXVUUjRicEZkc2oybEZtcTdqR2FiTjYrY2EyaUQ0NVlHdFBaZFArWjQzM0tMN2hHOXBOcC9nNmZOMjhWRU9UczAxZE1zM2Q0T05DcTgwaDNsSlRaYnF1YTlOYmoxaU9wSVBWam5hVTJRcUdodGFGaDVBbDdhK3l0YjlLU3ZRYm1waGxhblFxb1Jyb0s0UnBBQUF3SU9xYmhUcWZwL001bWlWcFVwWWJDM2ExMFdEclNJYWthMC95S2NIbjd2dTlEaHFWMVRXcjFrN0lNTFgza0syVHg3dkRwdHViWnFwUmVvS2gxSGlqUmZmdzVyYVh0WCtzOVJHMUNOS1N0R0s3cGRPUGNsODdaTGtWN01xZ28wTjFqZzdWTnY1Zm1wM3YwZGcwdHlQNDZCUzNLcjEwVS90SmVVeXFlKzdhQzl0dzUrZmVWbXFydW8xejVER2t6Q1JER1VtR2t2eUdFbjJTeitPT0VqRDdNYTNhanRzMVBtdzVDb2FsUU1oUlJjQlJlY0JSODJuVWd5RkhHNG9zN2E0d05EbkhWRVlpa1Jyb2JZUnBBQUF3SUE3Vk9ncFo3dERVQ3laNTlkYjJTTHVCT3M3cmRyZWVrZWVHekMwbG5ZZnBTMC93YXZvWXQ1TDkxclpJaDlOaTFZYWwwaHBIMmNtR2ZueXVQN3JjY2FSUER6UWQxTmxIZXhTS1NMc3IzY0RsOXhxNmVxWmI4dDFkYWV2SVY3ajNxM0dkSG1kejk3OFgwdDVEdG43NlZyMnE2OXlnMUo2dHBiYnlVZzNkY2JaN3ZPL3NpRVM3bFUvS2N0OTNUY2hSMkpMR3BCajY1eW51MTc0OWxZVHBJOVdHSFcwNmFLc3MwUExjK0R4U2RyS2gzR1JUbVVsTncrc0hrbWxJcHNjTjhvbCtLU3ZKMEZIcGJzQXVEemdxcnJGVld1TkUvNWFxNnh5dDNXc3BLOG5RMU5HbUVueUVhcUMzRUtZQkFNQ0FjT1RPbi95Vlk3MzZ4alQzdjY0b3JITDBlWEhIWVhyNkdGTmZuZXp1Yjk4aFc2OXQ2WHhzOCtKMVlkMXdzazlaU1c3WUNJUWMvZm56U0hSYUtrbktUek0xNXhoUG05dS92YjMxbFlEMGhOaUNTMk9GODBCMTU0RTNMVjY2NVRTZlRNTmQvNVdOVGUveDFQR2VOby9Uc3QzUWpTWVZRVWVmN0xkYVhNaHBuQUt0SU5PTWRwd2Y3RHltbEpOaUtDZkZvNGd0N1NwM2J4OW83QzFRRm5DMGNyZWxHV005VkttQlhrS1lCZ0FBQStiUG4wY1VERXVuNWJzTnROb0xMbzZrdzNWdWlINzVzMGluM1pNL1BXRHJ3OTJXcHVhYWVueGx1RXREeUxlVzJ2cjM1Zlh5ZWR4UVc5OUc1aXdOdEo0R3F5TG96aDI5cnJEcFJXNTZxV3ZkeVhzaU9jNlEzMnVvTGlMOWRuV294YjNhZXcvWnNoMVBOSnhidHJTLzJ0WkxHeUtkRGxzZlNmWWRzclc1Mkk3K1BobUdOQzdOMURGWlpwdmQyWWNLcnlsTnlqYVZuMjdxaXpKYmhWVjJ0SEhaeC9zc0haZHJhdnlvSVhLVkFCakVodkEvRXdBQVlLaUwyTkxybXlONmZYUFBxNlczdjFiZjR1Yy8vQ09zdEhpalJiZmpydWdvZUwrNUxhSTN0MFhrYmJoUDFuYTZQa2QyYjl0U1l1dkp0V0VGUXEyN2xQOXRsNlcvN2JKa0dPNjl2cmJEZEZqTk9ZNjB1ZGpXdm1iempzZDdwWm5qUEVxTkh6NVYyeml2TkhXMHFYR2pESzB2dEZRWGNkLzdwb08yRHRkSngrV2FNb2JQMndYNkhXRWFBQUFNUzVhdG1JTjBWdzFVZ0Q3U21uMGRsOXdkUjJJbXJOYU9ETktqRWd6TkdPc1owdFhvanFUR0c1cGQ0Tlg2L1phcUdub0g3RHRreXpEY1FBMmdlL2pyQVFBQXdJaXg3MURMSUoyWGFtaFcvdkFOMG8zaXZOSXArUjdscFRhVm92ZFd0andYQUdKRG1BWUFBTUNJVUJGMHRQbGd5eUI5UXA2blg2ZTJHa2ltSVoyUTU0bE9reWE1VmZxK0dzRUJESGVFYVFBQTBNcHdyOUtoZTRieTcwVnQyTzNhM1JnYjB4SU1IVCttN2M3c3c5MjBNUjZsTlhTYWR4enBrLzJXYXNNRWFpQldoR2tBQU5CS3JGTTZZV1FZeXI4WG13N2EwZVp5OFY1cDV0aVJVNUUra21tNDd6Kys0ZUpJMkhMUEQ0RFlFS1lCQUVBcms3TDRpb0RXamgyaXZ4Y1ZRVWRsQWJmeWFoaHUxKzZoWEdYdkRYRU4zY3NidTNtWEJSeUdld014R3ByL0lnSUFnRDQxYTl6SUhQNktqcDA4Qkg4dkhFbGJTNXFxcnVQU3pHRTEvVlZQcE1ZYkdwdldGQWUybHRnaVRnTmRSNWdHQUFDdEhKZHJVcDFHQzhkbW1VTnlHcVdEMVk2cTY5eUk2REdsWS9ybzk5cHhobVlNblpobHl0TndTcXJySEJWWEQ4MzNBUXlFb2ZjdklnQUE2SE9HcE90UDhpblJOOUJIZ3NFZzBXL291cE44R21yMVhFZlNqckttcW5SQnV0bnQ0ZDN6NTgvWHZIbnoybjMrelRmZjFIZSs4eDI5Ly83N2txUjkrL2JweHovK3NWYXZYaDNUNjl4NDQ0MjYrKzY3dTNlUTNSRG5sWTVLYjRvRTI4dW9UZ05kUlpnR0FBQnR5azB4OUlNei9BVHFFUzdSYitnSHAvdVVtekxVb3JSVUdYUVVETG5SME9lUkNqTDc1cXR2SkJMUjg4OC9yNUtTRWsyWU1DRzZiUFBtelhyd3dRZFZYRnpjNVgyVmxKU292THk4VDQ2elBSTXlUZmthUnZBSFE0NHF1WGNhNkpJUjNub0JBQUIwWkZLV3FidlBqZFBpZFdGdEw2UGI3MGd6S2N2VTlTY05iSkR1eWZEcG9xcW1iYk9URFhuN3FJeTBmUGx5bFphV2F1N2N1Y3JQejVja1RaZ3dRZGRkZDUxKy8vdmY2NUZISHRHOTkyWDBtRWNBQUNBQVNVUkJWTjdiN2YwLzhjUVRXclpzV1V6YnZQYmFhMTFlMTJ1NjU2ZnhmQjJvZHBTUk9QUXVuZ0Q5alRBTkFBQTZsSnRpNklkei9OcGNiT3ZqUWt2YnlteFYxanFxand6MGthRzN4WG5kNmErT3pUSjE4amlQanNzMUIzUm90OC9uVTFWVlZiZTJkU1NWMWpSZEFNcE43cHNrWFYxZHJXZWVlVWJ4OGZHNjdycnJXanozOWE5L1hjWEZ4ZnJhMTc3V285ZElUMC9YdUhIaldpMHZMQ3lVYVpyS3k4dnIwZjRsS1NmWlZGR1ZPM2RZeVdGYlUwY1A3R2NQREFXRWFRQUEwQ2xEMHRSY1UxT0hZQU1xREYxNWVYa3FLU25wMXJZMTlZNUNEZk5LZXd3cE15bjJhTGg5KzNZdFhicFVrbFJSVVNGSmV1Q0JCNkxQMzNubm5YcnFxYWRVVTFNalNicjIybXZiM00rcnI3N2FhdG52ZnZjN2pSa3pwa3ZIOGExdmZVdmYrdGEzV2kyZk4yK2VrcEtTdEdqUm9pN3RweU5aU1lZOGhtUTVVc2h5ejE5S0hIRWE2QWhoR2dBQUFJUFM5T25UdFd6Wk1tM2J0azNISG50c1ROczJuek01TThtSWRxeU9SVWxKaWQ1Nzc3MFd5NXIvZlA3NTUrdXR0OTZTcERhcno4dVhMMWRTVXBMT1B2dnNWczhsSmlaS1VwdE56UW9MQzFzc2oyWElkbmQ1VFBjOGxkUzQ1NjBpU0pnR09rT1lCZ0FBd0tBMGFkSWtUWjQ4V1N0V3JOQ29VYU9VazVQVDVXMXI2cHNlWjNTaktpMUpaNXh4UmpUSXpwOC9YNFdGaGRHZkE0R0F2di85NzBmdjZiN2xsbHRhYmI5OCtYS2xwNmUzK1Z5anVYUG5SaCtYbHBacXc0WU5Ta3hNMUdtbm5kYXRZKzZKakdaaE9sRGZ5Y29BQ05NQUFBQVl2T2JPbmF1WFgzNVp6enp6akU0KytXUWRmZlRSeXM3T2x0L3Y3M0M3eGk3ZWtwVGs3OTBLcStNNGV2REJCMVZhV3RyamZkMTIyMjNSeDA4KythUTJiTmlnakl5TUZzdjdTL1B6RkFqUjBSdm9ER0VhQUFBQWcxWkNRb0t1dXVvcXJWNjlXcXRXcmRLYU5XdTZ0TjNrYzIrUUx5RlZrbnA5ZXJlMzMzNWJxMWV2MXBneFl4UU9oMVZXVnRZcisvM3d3dzk3WlQvZDFmdzgxWVlKMDBCbkNOTUFBQUFZMUV6VDFHbW5uYVlaTTJabzE2NWRxcXFxNm5US3JKcjRSRFd1NGZQMGJtWDZ5MS8rc3Rhdlg2OUxMcmxFQ3hjdWxDUTkvdmpqYmE1YldWblo1blBmL3ZhM2xaYVdGdjM1MDA4L2pjNUhYVnRicXdVTEZ1aW1tMjdxY3BPeTN1QnRkcDRpeklRSGRJb3dEUUFBZ0NFaElTRkJVNmRPN2RLNmIyMk5xREZOZDZmNVdFY013OUEvLy9NL2ErTEVpZEZseTVjdmIzUGRRQ0RRNW5PWFhISkppekM5Yk5reVRabzBTZHUzYjVkaEdOcStmYnNlZWVRUi9jZC8vSWR1di8zMmRvOGxFQWhvL3Z6NWJUNFhhNWZ2NXZOd1c0UnBvRk9FYVFBQUFLQURkWFYxQ29mRGtxUWYvZWhIMnJwMXEwS2hrSjUvL3Zub09tMTEzSjQzYjU3R2pSdlhhYWpkczJlUDFxeFpvL256NTJ2Nzl1MktqNC9YWlpkZHBnY2ZmRkJ2dmZXV0Nnc0wyOTNXdHUwT253ZlFkd2pUQUFBQUdIYThwaFJ1bUdmYXNpWFRFL3MrUHZua0V6MzMzSFBhc21XTElwR0lKR25MbGkyYVBIbXlqai8rZUpsbTc1UzgvKy8vL2s5eGNYR2FNMmVPZnZPYjMwaHloNUl2WGJwVUgzendRYnRUWTgyYk4wOHBLU242MDUvKzFDdkgwWHhvZDI5WDg0SGhpREFOQUFDQVlhZDVtQTViVHJmdW15NHJLOVBubjMrdWdvSUNsWlNVS0JnTTZ2bm5uKyswazNnc1ZxMWFwWTgvL2xnWFhYU1JrcEtTb3NzTnc5Q3R0OTZxN096c1hudXR6a1NzcHZ2UXZZUnBvRk9FYVFBQUFBdzdDVDRqMnBFNkdKWVN1NUYvVHp6eFJQM3VkNy9UbURGak5ILytmQVdEd1hhRGRIY2FrQm1Hb2NjZWUweCt2MStYWG5wcHEzV09PZWFZMkErNkI0TGhwc2NKdnQ1dDJnWU1SNFJwQUFBQUREdUpma01WUVRkTUIwS09zcEppRDRjWkdSbGRYcmM3RGNpU2s1TlZXMXVyaXk2NlNKbVptVEVmWDI4TDlPSGMzTUJ3UkpnR0FBREFzSk1jMS9TNEl1RG9xUFMrZmIzdU5pQzc3TExMZFBIRkYvZmxvWFZaUmFCWm1JN3JZRVVBa2dqVEFBQUFHSVl5RXBzcXErVUJSNVk5T0p0cVhYNzU1UU45Q0pMY0ptM2x6Y0owOC9NSG9HMkQ4SjhVQUFBQW9HZVM0d3o1R3pwNFcwN0xvSWpXeWdLT0d2dVArVDN1K1FQUU1jSTBBQUFBaGgxRFVuWnkwMWZkNGhxNy9aV2hrbWJuSnlmRkZGRWE2QnpEdkFFQUFEQXM1YVVaMmwvbFBpNnRjUlN4WTV2eXliSXMyYmF0MnRwYVZWUlV5T3R0LzZ2enZIbnoybHhlV0ZqWTVuT2QzVXZkbnlLMmUzNGFqVWtsU2dOZFFaZ0dBQURBc0pTZWFDalJieWdZY2hTMnBOM2x0aVptZHoxTjc5Ky9YOS83M3ZlaVB4Y1VGTFM3N2plKzhZMllqbTNVcUZFeHJkK1hkcFhiMFRtNUUvMkcwcmxmR3VnU3dqUUFBQUNHSlVQU3hDeFRHNHJjcExpNzB0YjRkRk54WGZ3R25KT1RvNVNVRkhtOVhtVmtaT2ltbTI1cWQ5M3ZmT2M3dlhERWtzL242N0FDM3R2cUk5S2V5cVloM3BPeUdPSU5kSlhoT0E3ZEdBQUFHSVlXTGx5bzAwNDdUYWVmZnZwQUh3b3dZQnhKcTNaYnFxNXp2L0tPSDJWcTZ1amVheHUwYTljdTFkZlhhOHFVS2IyMnovNjA4YUN0d2tOdW1FNk5OelM3d0VPWUJ0cGdHRWFyUHcwYWtBRUFBR0RZTWlSTnptbjZ5bHRZWlVlRGRXK1lNR0hDa0EzUzFYV085bGMxVmFVbjUxQ1ZCbUpCbUFZQUFNQ3dscEZvS0N2SmpZbU9JNjB2dEZRZkdlQ0RHbUQxRWZjOE5JNVJ6VW95bUZzYWlCRmhHZ0FBQU1QZTFOR21mQTN6VHRkRnBQWDdMZGtqOUdaSHUrR0NRbDNEQlFXZlI3MDY5QjBZS2ZpckFRQUF3TENYNERNMFk2eEhqWGM5VnRVNjJuakFHdGlER2lDZkg3QlUxVERVM1RDa0dXTTlTdkJSbFFaaVJaZ0dBQURBaUpDUmFPaTQzS2F2djBYVmpqNHJHamtWYXR1Uk5oUlpPbERkOUlhUHl6VVozZzEwRTJFYUFBQUFJOGI0VWFiR2oyb1pxTmZzSGY3M1VOZEhwRFY3V3dicC9QU1c1d0pBYlBqckFRQUF3SWh5WEs2cC9QU21yOEZWdFk1VzdZNzBhcGZ2d2FTNnpuMS9WYlV0Zy9TVUhLSUEwQlA5TnlNOEFBQUFNQWdZaGh1b2srT2t6Y1cySE1kdFNyWnFqNld4YWFZbVpwbUtHd2Jma3VzajBvNHlXL3VyN0dqWDdzYjNUa1VhNkxsaDhNOEVBQUFBRUx2eG8wd2wrUTE5c3Q5UzJIS256U284Wk90QXRhMmowazFOeURUbEhZS1pNMkpMdThwdDdhbTBaVFZOSXkyZngyMDJ4ajNTUU84Z1RBTUFBR0RFeWtnMGRGcUJSNXNPMmlvTHVPVmJ5NVoybHR2YWQ4aFdkcktobkdSVFdVbUdQSU00V0Z1MlZCWndWRkpqcTdUR1VmaUlSdVZaU1lhbWpqYnAyZzMwSXNJMEFBQUFSclFFbjZHVHhudFVFWFMwdGNTTzNqc2R0cVNpS2tkRlZaWThocFNaWkNnanlWQ1MzMUNpVC9KNkRIbE55ZXpIZkdvN2J1VTVZamtLaHFWQXlGRkZ3RkY1d0pIVnhpM2ZxZkdHSnVmUXNSdm9DNFJwQUFBQVFHNlZlbmFCUjhYVmpyYVgyUXFHbXRLcDVVZ2xOWTVLYW9aR2s3SkV2NkZKV2FaeVV3MFJvNEcrUVpnR0FBQUFHaGlTUnFjYXlrMzFxRExvNkVDMW81TER0a0pXcDVzT09MOUh5a2t4TlNiVlVIb2lJUnJvYTRScEFBQUE0QWlHM0VwMVJxSjdyM0ZOdmFPS29LTkF2VHUwdWpic0tHSzc5eXJiL1Zpc05nM0pZMHBlMHgyZW51UTNsQlRuSG10eUhBRWE2RStFYVFBQUFLQURocVNVT0VNcGNVUlZBRTBHY1U5Q0FBQUFBQUFHSjhJMEFBQUFBQUF4SWt3REFBQUFBQkFqd2pRQUFBQUFBREVpVEFNQUFBQUFFQ1BDTkFBQUFBQUFNU0pNQXdBQUFBQVFJOEkwQUFBQUFBQXhJa3dEQUFBQUFCQWp3alFBQUFBQUFERWlUQU1BQUFBQUVDUHZRQjhBQUFBQUFIU0hJNm1tM2xGRjBGRk52UlFNT2FvTk80cllVc1NXSEdlZ2ozRG9NQXpKYTdyL0pmZ01KZm9OSmNkSkdZbUdrdU1NR1FOOWdJTVFZUm9BQUFEQWtPRklxZ3c2S3FweVZGcGpLMlFOOUJFTkQ0NGpoUzMzdjlxd2U0R2lrZDhqWlNlYnlrc3psSjVJc0c1RW1BWUFBQUF3NkRtU0RsWTcybEZtS3hpaTVOeWZRcGEwdjhyVy9pb3AwVzlvWXBhcDBhbUVhc0kwQUFBQWdFR3RQT0JvVzZtdDZycldJZHBqU0psSmhqS1NEQ1g1RFNYNkpKL0hrTWVVekpHZTltSmdPNUpsUzJITFVUQXNCVUtPS2dLT3lnT09yR2FuUFJoeXRLSEkwdTRLUTVOelRHVWtqdHlUVEpnR0FBQUFNQ2pWaGgxdE9taXJMTkF5UlBzOFVuYXlvZHhrVTVsSmJuQkd6NWlHWkhyY0N4R0pmaWtyeWRCUjZXN0FMZzg0S3E2eFZWcmpLTnd3ckw2Nnp0SGF2WmF5a2d4TkhXMHF3VGZ5UWpWaEdnQUFBTUNnVXhGMDlNbCtLeHJlSk1salNnWHBwZ295VFhrSjBQM0NZMG81S1laeVVqeUsyTkt1Y2x0N0ttMVp0dnQ4V2NEUnl0Mldab3oxakxncU5XRWFBQUFBd0tDeTc1Q3R6Y1YydEJ1M1lVamowa3dkazJVcWpnUXpZTHltTkNuYlZINjZxUy9LYkJWVzJkSEdaUi92czNSY3JxbnhvMGJPVlE1K0ZRRUFBQUFNQ280amJTNjJ0ZStRSFYwVzc1Vm1qdk1vTlg1a1ZUMEhzeml2TkhXMHFYR2pESzB2dEZRWGNUKzdUUWR0SGE2VGpzczFaWXlBajJ2a1hEWUFBQUFBTUtnZEdhUkhKUmlhWGVBbFNBOVNxZkh1NTVPVzBQVDU3RHRrYTB1SjNjRld3d2RoR2dBQUFNQ0EyM2VvWlpET1N6VTBLOS9Ec081QkxzNHJuWkx2VVY1cVU2RGVXOW55c3h5dUNOTUFBQUFBQmxSRjBOSG1neTJEOUFsNUhxYTJHaUpNUXpvaHo2TXh6UUwxNW1KYkZjSGhQUjg0WVJvQUFBREFnS2tOdTEyN0cyTlhXb0toNDhkNEJ2U1kwRDNUeG5paVE3NGRSL3BrdjZYYThQQU4xSVJwQUFBQUFBTm0wMEU3T3YxVnZGZWFPWmFLOUZCbEd1N25GOTh3TkQ5c3VaL3ZjRVdZQmdBQUFEQWdLb0tPeWdKdTVkSXczSzdkM0NNOXRNVTFkRjl2N09aZEZuQ0c3WEJ2d2pRQUFBQ0FmdWRJMnRxczYvTzROSk91M2NORWFyeWhzV2xOVVhOcmlhM2hHS2NKMHdBQUFBRDYzY0ZxUjlWMWJzVHltTkl4V1lNM21saVdKY3V5QnVTMUhjY1pzTmZ1aVlsWnBqd05IMmwxbmFQaTZ1RVhwd2Z2Ynl3QUFBQ0FZY21SdEtPc3FTcGRrRzdHUEx6N3dJRUR1di8rKzFWVFU5UHVPanQzN3BSdHQ3eG5OeFFLdFZxdnM3RDYxNy8rVmRkZmY3M2VmLy85TnA4dkx5L1hONzd4RGQxeHh4M1JaWXNXTGRLS0ZTczYzSzhrUGZqZ2c3cm9vb3ZhZlg3aHdvWDYrdGUvM21yNUF3ODhvSG56NW5XNmYwbjY0UTkvcUFjZWVLRFQ5WDd5azU5b3dZSUZYZHBuWitLODBsSHBUWEZ6ZTlud3EwNFRwZ0VBQUFEMHE4cWdvMkRJalZZK2oxU1FHWHNzZWVlZGQvVEJCeC9vVjcvNmxSeW5kVXdMQkFLNjY2Njc5Qy8vOGkrcXI2K1hKRlZYVit1YWE2N1JndzgrR04wbUdBenErdXV2MTJPUFBkWXFlRGQ2NVpWWFZGbFpxYkZqeDdiNXZOL3ZWemdjVmwxZFhmUjFObTdjcUljZmZsZ0xGaXpRNGNPSDIzMGZ0bTIzKzdxOVpkT21UZHF4WTBlbjYyM2J0azFmZlBGRnI3M3VoRXhUdm9iRzdNR1FvOHBoZHU4MHQvY0RBQUFBNkZkRlZVMmhLanZaa0xjYkpiNnJycnBLbjMzMm1mN3hqMy9vajMvOG82Njk5dG9XejcvOTl0dXFyNi9YOGNjZnI3aTRPRW5TbTIrK3FVQWdJTXV5WkRSMHlGcXhZb1VxS3l0VlZWVWwwMng5SUd2WHJ0V2VQWHQwMm1tbmFlTEVpVzBlUytQK3crR3dKQ2sxTlZVTEZ5N1UvL3pQLzJqRmloVzY5ZFpiOWQvLy9kOUtTVW5wOUgyVmxwYnE2YWVmanY2OFpjc1dTZEpERHozVVlyMzJsdDkyMjIyZHZrWjdlanZVZTAzMzgyMzh2QTlVTzhwSUhENzN4Uk9tQVFBQUFQUWJSMUpwVFZOb3kwM3UzbUJaMHpSMTExMTM2ZnZmLzc1ZWZQRkZUWjQ4V2FlZWVxb2tkOWoyMHFWTFpacW1ycmppQ2tsU0pCTFJxNisrS3NNd2RQbmxsMHR5dytQU3BVdGxHSWF1dlBMS05sL251ZWVlazJtYXV1YWFhOW85RnIvZkw4TXdXZ3doOS92OSt0ZC8vVmNkZmZUUktpc3I2MUtRbHR5SytvY2ZmaGo5dVRHZ04xL1cwZktlaEduTHN0cThvTkFUT2NtbWlxcmNZZlFsaDIxTkhXMXF1TVJwd2pRQUFBQ0FmbE5UN3lqVWNJdXl4NUF5azdvZnJiS3lzblRMTGJmby92dnYxK09QUDY2Wk0yZks3L2ZyZ3c4K1VHbHBxZWJNbWFPOHZEeEowcnZ2dnF1S2lncWRmZmJaeXMvUGx5Ujk4TUVIS2k0dTF1bW5uNjZqano2NjFmN1hyRm1qclZ1MzZvSUxMb2h1VTE5Zkg2MUVOeGNmSHg4TnVJMGN4OUZaWjUybDB0TFNhT2c5NDR3ek9ueFBCUVVGZXVtbGw2SS9QL0RBQTNydnZmZGFMT3RvZVZmOTlyZS9iVFg4UEJLSnFMcTZ1czM3cSsrODg4NXV2VTVXa2lHUElWbU9GTExjeno4bGJuakVhY0kwQUFBQWdIN1RmTTdoekNRajJ2RzV1ODQ2Nnl3VkZ4ZnJ6RFBQbE4vdmwrTTRldkhGRjJVWVJyUXE3VGlPWG43NVpabW1xYXV1dWlxNnJIRzl4bVhOV1phbHhZc1hLejQrWHQvKzlyY2xTU3RYcnRSamp6Mm1HMis4VVhQbnp0WGh3NGRWV2xxcXNySXltYWFwUUNDZ2hRc1hxclMwVktXbHBTb3ZMMWNrRW9udWMrellzVHJqakRQMGh6LzhJUnE4Rys5Ui90Ly8vZC9vZXQvNXpuZWlqNmRNbWRKbWc3VDJsbmZWUng5OXBQTHk4bGJMNitycTlONTc3N1ZhM3QwdzdUSGR6N21reHYzY0s0S0VhUUFBQUFDSVdVMTkwK09NSGxTbG0vdm1ONzhaZmJ4eTVVcnQyYk5INTU1N3JzYU5HeWRKZXYvOTkxVllXS2p6empzdnVtemx5cFhhdlh1M3pqbm5IQlVVRkxUYTU2dXZ2cXE5ZS9mcW1tdXVVVVpHaG16YjFoLy8rRWRWVlZYcDRNR0R1dVNTUzlyc0RQN3V1KzhxSVNGQjJkblptajU5dXJLeXNwU2RuYTNzN0d5TkhqMWFrclJzMmJKb3M3SkdmLzd6bjZPUHYvT2Q3MmpKa2lYUm55ZE5tdFRpNTdhV3A2YW02cnp6em9zK2QyU243OExDd3VneW44L1g0dlVhWFhqaGhSbzdkcXdXTFZvVVhUWi8vbndWRmhhMldqY1dHYzNDZEtDK2s1V0hFTUkwQUFBQWdIN1QyTVZia3BMOHZWdWhkQnhIenozM25MeGVyNjYrK3Vyb3NoZGVlRUZlcjdkRlZicnhYdWkycXRJSER4N1UwMDgvcmJ5OFBGMXl5U1dLUkNKNjQ0MDN0SGZ2WHAxeXlpbTY4TUlMOWRsbm4wVkRjbloydHA1NTVoa2RQbnhZeno3N3JKS1Nram84enNhaDJTVWxKYnJ4eGhzbFNhKzk5bHFMZFo1ODhzbVkzdnU0Y2VOYWhPbkdpd2FTRzZTOVhtODB6SHU5cldPZzR6aHlIS2ZONTNxcStlY2NDQTJmanQ2RWFRQUFBQUE5c24zN2RuMzY2YWNxS2lwcWRkL3drU2FmZTROOENhbVNwRVJmOTE3djdydnZialZFZWRHaVJmcjczLyt1blR0M2F0NjhlY3JOelpVa3ZmZmVlOXE3ZDY4dXV1Z2k1ZVRrU0hLYmR1M2N1Vk5mK2NwWDJwenU2c01QUDFSZFhaMktpNHQxNmFXWFJydGMrLzErM1h6enpVcE5UZFY5OTkzWFlwdS8vT1V2T25Ub1VFeGhkUFhxMVIwK1AyN2N1QlpWNHZhME5kOTA4KzNtelp1bjBhTkhkN2l2eHVuRGZMNXVmaWdkYVA0NTE0WUowd0FBQUFCR3VOcmFXcjN6emp2YXVuV3JNak16TlhIaVJLV2xwVVdubldwTFRYeWlHdU9VejlPOXl2U0JBd2RVVWxMU1lwbHQyM3JtbVdjVUZ4Y1g3ZFp0V1phZWZmWlpKU1FrdExoLytwbG5ucEhmNzIrM2cvZEpKNTJrOWV2WGE5U29VVXBPVHRhNmRldDA0TUFCWFg3NTVkSHE3cEhTMHRJa1NZY09IWW9HZWNsdDZsVmNYS3dEQnc2b3FLaElYL3JTbDZMRHlwdDM0bjdsbFZjMGJkcTBGdE52MWRUVWFQbnk1VEdlbmU1cEhIWWVIeC9mNi92Mk52dWNJMzA3cFhhL0lrd0RBQUFBaUpsdDIzcjU1WmRWWFYydEN5KzhVTWNlZTJ5WHRudHJhMFNOYWJxN3pjZWFENEcrOGNZYlZWSlNva2drb3RyYVdubTkzbWgxT0J3T0t4Z015dXYxeXVQeFJJKzdjUXFveG1WSEtpZ28wSC8rNTM5S2tuYnYzcTNseTVjclB6OWZsMTU2YVp2cmgwSWhKU1FrU0pLV0xsMHF5N0pVVkZTa29xSWlsWmFXdHBpLythYWJibEpCUVlFT0hqeW9qUnMzS2lVbFJZY1BIOWJycjcrdUYxOThVUTg4OElER2pCa2p5UTNtanovK2VQZE9Vb3dhTzN0M05rUzlPNXJQSTI0UnBnRUFBQUNNWkt0V3JWSnBhYW11dnZycTZQRHBnZVQzKzNYVlZWZnAwVWNmMWZQUFA2K2JicnBKOGZIeHV1S0tLL1RiMy81V0w3endnbTY0NFFaNVBCNWRjODAxdXYvKysvWHNzOC9xbGx0dWFYZWZsbVhwNFljZmx1TTQrdGQvL2Rkb1NQL3NzOC8wL3Z2dlJ3TnplWG01SE1lOVFyQnMyYkxvOGVUbTV1cmtrMDlXWGw2ZXhvd1pvN3k4UEUyWU1FR1M5T2FiYnlvdUxrNWYrdEtYOU9HSEgrcW5QLzJwYnIvOWR0MXp6ejFhdUhDaHBKNE44NDVWV1ZtWkpDazVPYm5IK3hvcENOTUFBQUFBWWxKYlc2dlZxMWRyMXF4Wk1RZHByeW1GRzJaMHNtekpiTHM0M0Mzbm4zKytsaXhab3RkZmZ6MTZqL1RYdnZZMXZmTEtLM3IxMVZkMTRZVVhLaXNyUzJlZWVhYVdMRm1pdDk1NlN4ZGZmSEdiOTAxTDByUFBQcXNkTzNibzBrc3ZiVkY1UDNEZ2dONTQ0NDFvVTY5WnMyWkpjdWVsbmp0M3JxNisrbXBsWjJkSGg3dXZXclZLVTZaTTBhaFJveVM1NSs4dmYvbUxaczJhRmEyTzUrZm42N3ZmL2E2V0wxOGV2ZSs4cnE1T24zMzJXZStkb0FZZGhlOFZLMVpveFlvVjdXNXp3UVVYNk5aYmI0M3A5Wm9QN2U3cFZHaURDV0VhQUFBQVFFeDI3ZG9sMjdhalZkWllOQS9UWWN2cDluM1RiVEZOVTFkZWVhVWVlT0FCUGYzMDA3cjk5dHZsOVhwMTVaVlg2dUdISDlZZi92QUgzWDc3N1RJTVE5Lys5cmYxczUvOVRJc1hMOWJkZDkvZGFsOGZmL3l4WG5qaEJSVVVGT2p5eXkvWDd0Mjd0Vy9mUHUzWnMwY3paODdVLy83di95b25KeWNhbVBmdjM2ODFhOVlvR0F5MnVNRHc2YWVmNnBlLy9LV3lzckwwbTkvOFJuNi9YOHVXTFZNZ0VOQjU1NTJuZDk5OU43cnUzTGx6TldmT25HakFMaXNyMDQ5KzlLTmVPeitONXN5WjAyclp1blhyb2tPOVR6MzExT2l3OVNOTm1USWw1dGVMV0UxTng3eUVhUUFBQUFBalZWVlZsU1FwT3pzNzVtMFRmRWEwbzNNd0xDWDZlL1hRZE00NTUraUZGMTdRdSsrK3Ewc3V1VVFGQlFVNjk5eHo5ZUtMTDdaWWR0SkpKMm5xMUtsYXVYS2x0bXpaMGlJazF0WFY2Zjc3NzVmak9Db3VMdGJsbDE4ZUhjWXRTV2VjY1VhTEptT1NsSmVYcDVTVUZHM2V2Rm1PNDhnd0RHM2F0RWtMRml5UWJkdTYvdnJyNWZmN1ZWMWRyWmRlZWttalI0L1d6Smt6VzRScFNTM3U0ODdKeVdrUnBtKzc3VGJObmowNzJtQ3QrZkpZM0hubm5TMStQbno0c0s2OTlsb1poaUhIY1RSOStuUmRkTkZGTWUyekk4Rm1EZDRUZkwwN0hkcEFHa2JYQlFBQUFBRDBoOFpnNmZmSG5vUVQrM2pPWWNNd2RPV1ZWOHB4SEMxZXZGaVNXN0Z1RE1SUFBmVlVkTjNHT2FhUG5OTTVQajVlY1hGeGt0eUdYRE5tek5DRkYxNm83MzN2ZTdyMzNuczFmdno0Tmw5MzJyUnBPblRva0hidTNLblZxMWZySnovNWllcnI2L1gvL3QvLzAxbG5uUlhkdDhmajBhV1hYaXJUYkQrT0xWbXlSRTg4OFlRbVRacWtTWk1tS1M4dlQ1STBkdXpZNkxMRy81WXNXYUxISG51czAzTlRWMWVudFd2WGF0R2lSUzJtRmx1NmRLbkM0YkMrL09Vdkt5c3JTMHVXTEZFb0ZPcDBmMTBWNk1PNXhRY1NsV2tBQUFBQS9TWTVydWx4UmNEUlVlbTkveHBubm5tbW5ubm1HWDM4OGNmNi9QUFBOVzNhTk0yWk0wZC8rdE9mdEhidFdtM2N1RkhISDMrOFpzeVlvU2xUcG1qVHBrMWF2WHExVGozMTFPZys3ci8vZm1WbVpzWTBWZFNwcDU2cWxTdFg2cUdISHRLZVBYdms5WHIxNy8vKzd6cmpqRE5VVTFPajk5NTdUK2VjYzQ2Ky9lMXY2NElMTG1oekh5dFdyR2cxN1pma1RwTWxTVHQzN3RTenp6N2I3akUwWGlDUTNHbTV0bTdkS2trNmVQQ2dycmppQ2tVaUVVblNlZWVkcDh6TVRCVVdGbXJKa2lVeURFUGYvT1kzTlg3OGVEMzExRk42N3JubmRPMjExM2I1dlhla0l0QXNUTWQxc09JUVE1Z0dBQUFBMEc4eUVwc3FrK1VCUjViZCswMnBETVBRWlpkZHBnY2ZmRkNMRnkvV0F3ODhJTk0wOWMxdmZsT1BQdnFvbm5ycUtmM3FWNytTSkYxMjJXWDZ4Uzkrb2NXTEYydldyRm5SYW5GN1RjbXFxcXAwNE1DQk51OGRicXhZNzk2OVc1bVptZnJSajM0VVhhK29xRWlMRmkzU3BrMmI5TU1mL3JEZFkxK3hZb1UrLy96emRwOWZ2MzY5MXE5ZjMrN3pWMTExbFlxTGkvV2IzL3hHbjMvK2VYVCs2RWdrb25Ianh1bkVFMC9VaVNlZXFLT09Pa3AxZFhXNjc3NzdGQXFGTkcvZVBPWG41eXNuSjBldnZ2cXFYbnJwSlIxLy9QRTY2YVNUMm4ydHJyQnM5M051MVB6ekgrb0kwd0FBQUFENlRYS2NJYjlIQ2xtUzViaEJLeWVsZXdGcng0NGRxcTZ1bGlRRkFvRVdjeVNmZmZiWit1TWYvNmg5Ky9hcHVMaFl1Ym01bWp0M3JwNTU1aG5GeGNXcHJxNU84Zkh4bWpWclZqUkVCZ0lCcGFTa3RIaU40dUppYmQ2OFdSczNidFRubjMrdWZmdjJhZWJNbVZxd1lFRjBuVUFnb0JkZWVFRkxseTZOTHBzelowNkx3RjFVVkNSSk91cW9venA4VC9mZGQxK3JaUWNPSE5BZGQ5eWh6TXhNbFpXVktUNCtYdmZjYzQveTgvUGIzRWRhV3BvKytlUVRtYWFwazA4K1diTm16ZElwcDV6UzRoNzMrdnA2M1hQUFBkcTllN2Z5OC9OMS9mWFhTM0tIb2MrZlAxLzMzbnV2ZnZuTFgrcW5QLzJwcGsrZjN1RXhkNlFzNEtpeC81amY0Mzcrd3dWaEdnQUFBRUMvTVNSbEo1dmFYK1hPbDFSY1l5c25KZmI1c1Q3KytHUGRkOTk5MGNyckwzN3hDLzNrSnorSmhtR3YxNnM3N3JoRDQ4ZVBWMXBhV25UWndvVUxXNFJLd3pCMDc3MzNScWV0a3FRTkd6Ym90ZGRlMDVZdFcxUlJVUkZkbnBLU290bXpaK3VjYzg2UjVEYnVldjMxMS9YblAvOVpnVUJBbzBhTjBoVlhYS0dubm5wS3I3enlpbWJPbktrWk0yWkljanVnUzlLa1NaTmllcC9yMTYvWEk0ODhJc3V5OUcvLzltOEtoVUs2Kys2N2RkZGRkK242NjYvWFY3LzYxV2hIOFVieDhmRzY3Nzc3ZFBUUlI3ZDVYM3RGUllVV0xGaWc3ZHUzS3lNalEvL3hILy9SWWpqNzZhZWZycTkvL2V0YXVuU3BmdmF6bittR0cyN1FSUmRkMU9wMXVxS2twbWxlckp3VVU4TW5TaE9tQVFBQUFQU3p2RFJEKzkyRzRDcXRjUlN4WTVzeTZkMTMzOVhERHo4czI3YjFneC84UUR0MjdORHk1Y3YxM2U5K1Z4ZGZmTEZPUGZWVTVlWGxhZHEwYWEyMmJSNmtIY2RSSkJKUmZIeThEaDgrTE11eWxKU1VwUHI2ZW4zMDBVZEtUazdXN05tek5XUEdESjF3d2duS3o4K1hZUmo2NG9zdjlQampqK3V2Zi8ycjZ1dnI1ZmY3ZGVtbGwrcXl5eTVUVWxLU0VoTVQ5ZUNERDJyQmdnVzYrZWFiZGZ6eHgrdHZmL3VidkY2dmpqdnV1RTdmbjJWWldydDJyWll2WDY1MTY5WXBPenRiOTk1N3I4YU5HeWRKZXZqaGgvWHJYLzlhanovK3VGNTk5VlY5OWF0ZjFabG5ucW1Nakl6b1B0cWJ3bXJ0MnJWNjVKRkhkT2pRSVdWbloydkJnZ1VhUFhwMHEvVnV1dWttVlZkWDY5MTMzOVh2ZnZjN3ZmLysrN3J1dXV0aXFsSkhiUGZ6YlRRbWRUaEZhY0kwQUFBQWdINldubWdvMFc4b0dISVV0cVRkNWJZbVpuYzlUUzlkdWxTV1plbm1tMi9XVjc3eUZaMS8vdm1LaTR2VDBxVkx0WGp4WWkxZXZGaUdZY2cwelJiVjFPYVBMY3VTYmRzdDl1djFldldIUC94QjA2ZFAxME1QUGFTSkV5ZTJxc2F1VzdkT1Avdlp6eVM1RmVDTEw3NVlsMXh5U1lzZ2UrNjU1NnFxcWtwUFB2bWtIbjMwMGVqeU9YUG10RHQvc3lSdDJiSkZ6ejMzbkRadTNLamEybHI1L1g1ZGZQSEZ1dkxLSzFzTVljL056ZFg5OTkrdk45OThVeSs4OElLZWVPSUpQZkhFRXhvelpvd2VldWdoSlNjbnQ3bi8zLzN1U1pIMkd3QUFJQUJKUkVGVWQ5R2g2Rk9tVE5HUGYvempGc2ZkbkdFWXV2MzIyNVdSa2FHWFgzNVoyN1p0MCs5Ly8zdmRkOTk5TFk2bEk3dks3ZWljNG9sK1ErbkQ2SDVwaVRBTkFBQUFvSjhaa2labW1kcFE1Q2F0M1pXMnhxZWJpdXRpT3JuODhzdjEyV2VmUmVkQ05rMVROOTEwa3k2NDRBSzk4ODQ3MnJwMXE2cXFxaFNKUkdUYnRtemJqazduMVRnSHRPUUd4dWFoZThhTUdVcE5UWlhVL25Ec2swNDZTZC82MXJlVWxwYW04ODgvdjkxZytZMXZmRU5UcGt6UnNtWEx0Ry9mUGsyWU1FSHo1OC92OEgyTkh6OWVYM3p4aFFvS0NuVG1tV2ZxM0hQUGJYVVBkeU9QeDZOLytxZC8wZ1VYWEtDVksxZnE3My8vdTNKeWN0b04wcEowMWxsbjZZMDMzdERGRjErc3E2NjZxc1djMW0weERFTTMzSENEcGsyYnBtWExsdW1IUC94aGw0TjBmVVRhVTlsMHNXSlMxdkFhNGkxSmh0Tjg5bkVBQURCc0xGeTRVS2VkZHBwT1AvMzBnVDRVQU1QTVJ4OTlwSlVyVitxT08rN285ajRjU2F0Mlc2cXVjK1BJK0ZHbXBvN3VXblhhY1J3NWp0UGhQTTFEbFdWWm5ZYmNuamg4K0hDN0FiMDNiVHhvcS9DUUc2WlQ0dzNOTHZBTTZUQnR0SEhEK1BENzdRTUFBQUF3NkJtU0p1YzB4WkhDS2pzYXJEdmR0cUdhUEJ6MVpaQ1cxQzlCdXJyT2lUYVlrOXpQZVNnSDZmWU16OTlBQUFEK2YvYnVQTHl0NnM0YitQZmNxOFdXOTMySnR5UTJzVU1nWkNWaGFUYWdwTU8rREFWYTlwazM3VXc3VUphK1FJR2g4QllvZ1U3TE1HV0FwdE5sR01wV1Fwa0NiWUFVU01oQ3lKNlFmYkhqZmJjbHk1THVQZThmMTVJdFc3WWxXYlpzK2Z0NUhqOVBmSFYxZFhTdm5FZmZlODc1SFNJaUd2ZlNiUUtaQ1ViTWtoTFlYcVdoMnhQbFJ0R0lkSHVNNitnZC81eVpJR0pxYmVtK0dLYUppSWlJaUNocVp1WXFNUGQweGpvOXdQWlRHblJPUkoyUTlKNGJJczZlR3lKbUZVRVAzWitJWXZlZEVSRVJFUkhSdUJkdkZqaHJpZ3J2ak5TMkxvbTlOVnAwRzBWaDJWT2pvYTFucUw0UXdGbFRWTVNiWTdOWEdtQ1lKaUlpSWlLaUtFdTNDVlRrOUVhVDZuYUozZFhzb1o0b2RBbnNxdFpRMDk1N3dTcHlsSmdkM3UzRk1FMUVSRVJFUkZGWG1LcWdNTlUvVUc4NXlUblU0MTIzQjloeTBqOUlGNlg1WDh0WUZmdnZrSWlJaUlpSUpvU0tIQVZGYWIwUnBhMUxZdE54VDlCVnZtbHN0VHVONjlQVzVSK2t5N01uUjh3TWNsbDBJaUlpSWlLaTBTV0VFYWdUcmNEK09oMVNHa1hKTnAzUU1DVkZRV21tQWlzVFROUjFlNEREalRwT3RlbStxdDNlYXpjWmVxUzkrRkVrSWlJaUlxSnhwVEJWUVlKRllNY3BEVzdOV0RhcnFsVkhUYnVPNGpRRlV6TVVtQ1pQWmhzM1BEcHdyRW5IaVJZZFd1OHkwakNyUnJHeFdKOGozUi9ETkJFUkVSRVJqVHZwTm9IRkpTcjIxZXBvdEJ2ZG41b09IRzNTVWRtcUl5dFJJRHRSUVdhQ2dNcGdQV28wSFdpMFM5UjM2bWpvbEhEM0s3U2VtU0F3TTFlSjZhcmRnMkdZSmlJaUlpS2ljU25lTERDdlVFV3pRK0pBdmU2Yk8rM1dnT28yaWVvMkRhb0FNaElFMGhNRUVpd0NOak5nVWdWTUNxQk12bndYTmwwYVBjOGVUY0xoQnV3dWlXYTdSSk5kUWdzd1pUMDVUbUJHZHV4WDdCNEt3elFSRVJFUkVZMXI2VGFCUlNVcTZ0b2xEalhxY0xoNjA1MG1nZnBPaWZwT0Zpa2JDemFMUUZtbWdweGtnY2tib3cwTTAwUkVSRVJFTk80SkFMbkpBam5KS2xvY0VqWHRFdlVkT2x6YXNFK2xFYktvUUhhU2dyeGtnVFFiUTdRWHd6UVJFUkVSRVUwWUFrWlBkYnJObUt2YjJTM1I3SkN3ZHh0RGs3dmNFaDdkbU91cnM3TTZhSW9BVkFVd0tjYncrZ1NMUUlMVk9OZUpWZ2JvUUJpbWlZaUlpSWhvUWhJQWtxd0NTVlpHUFJwN3JIdEhSRVJFUkVSRUZDS0dhU0lpSWlJaUlxSVFNVXdURVJFUkVSRVJoWWhobW9pSWlJaUlpQ2hFRE5ORVJFUkVSRVJFSVdLWUppSWlJaUlpSWdvUnd6UVJFUkVSRVJGUmlCaW1pWWlJaUlpSWlFTEVNRTFFUkVSRVJFUVVJb1pwSWlJaUlpSWlvaEF4VEJNUkVSRVJFUkdGeUJUdEJoQVJFUkVSRVlWREF1anNsbWgyU0hSMkF3NlhSSmRid3FNREhoMlFNdG90bkRpRUFFeUs4Uk52RnJCWkJCS3RRTHBOSU5FcUlLTGR3SEdJWVpxSWlJaUlpQ1lNQ2FERklWSGRKdEhRcWNPbFJidEZzVUZLd0swWlAxMXU0d2FGbDBVRnNoSVY1S2NJcE5rWXJMMFlwb21JaUlpSWFOeVRBR3JiSlE0MzZuQzQyT1U4bGx3YWNLcE54Nmsyd0dZUktNMVVrSnZNVU0wd1RVUkVSRVJFNDFxVFhlSmdnNDUyNThBUXJRb2dJMEVnUFVFZ3dTSmdNd05tVlVCVkFHV3lwNzBRNkJMUWRNQ3RTVGpjZ04wbDBXeVhhTEpMYUgxT3U4TWxzYXRhdy9GbWdSblpDdEp0ay9ja00wd1RFUkVSRWRHNDFPV1cyRmVybzlIdUg2TE5LcENWS0pDVHFDQWp3UWpPTkRLS0FCVFZ1QkZoc3dDWkNRTEZhVWJBYnJKTDFIWHFhT2lVY1BjTXEyOTNTbXc5cVNFelFXQm1yb0o0OCtRTDFRelRSRVJFUkVRMDdqUTdKSGFjMG56aERRQlVCU2hKVTFDU29jREVBRDBtVkFYSVRoTElUbExoMFlGalRUcE90T2pRZE9QeFJydkU1OGMxbkRWRm5YUzkxQXpUUkVSRVJFUTBybFMyNnRoZnAvdXFjUXNCRktRb21KNnB3TW9FRXpVbUJTakxVbENVcHVCSW80NnFOdDFYdU95TFNnMFZPUW9LVXlmUFhRNStGSW1JaUlpSWFGeVFFdGhmcDZPeVZmZHRpek1CY3dwVUpNZE5ybDdQOGN4cUFtYm1LaWhJRmRoZXBjSHBNYTdkdmxvZEhVNmdJa2VCbUFTWGEvTGNOaUFpSWlJaW9uR3RmNUJPalJkWVZHSmlrQjZua3VPTTY1TVMzM3Q5S2x0MWZGV3ZEL0dzMk1Fd1RVUkVSRVJFVVZmWjZoK2s4NU1GRmhTcEhOWTl6bGxOd01JaUZmbkp2WUg2Wkl2L3RZeFZETk5FUkVSRVJCUlZ6UTZKL2JYK1FmcU1mSlZMVzAwUWlnRE95RmVSMXlkUTc2L1QwZXlJN2ZYQUdhYUppSWlJaUNocXV0eEcxVzV2N0VxSkZ6ZzlUNDFxbXlnOHMvSlUzNUJ2S1lFZHB6UjB1V00zVUROTUV4RVJFUkZSMU95cjFYM0xYOFdaZ0RsVDJDTTlVU25DdUg1eFBVUHozWnB4ZldNVnd6UVJFUkVSRVVWRnMwT2kwVzcwWEFwaFZPM21IT21KemRwVGZkMWJ6YnZSTG1OMnVEZkROQkVSRVJFUmpUa0o0RUNmcXM4RktRcXJkc2VJNURpQktTbTlVZk5Bdlk1WWpOTU0wMFJFUkVSRU5PWnEyeVhhblViRVVoVmdlaWFqU1NCU1NtaWFGdTFtaEt3MFU0SGFjMG5iblJKMTdiRVhwL21KSlNJaUlpS2lNU1VCSEc3czdaVXVTVk5DSHQ3dGREcFJWVlVWc1RaOTk3dmZ4WTkvL09PSUhTOVl6ejc3TEM2NzdMSkJIMy9tbVdkdytlV1hEOWkrZXZWcVhITEpKVUc5eG4zMzNZZlZxMWNQdTkrUGZ2UWpQUGJZWTBFZGN6aFdFMUNjMWhzM0R6WEdYdTgwWnlRUUVSRVJFZEdZYW5GSU9GeEd0REtyUUVsR2FIMThVa284OHNnak9IYnNHTzYvLzM3TW1UTUhBUERyWC84YVRVMU5Rejczbm52dUNiajk1TW1UMEhYL1lsbERoZFYzMzMwWEFMQnExYXBRbW80SEhuZ0FSVVZGdnQ5MVhSL3d1cEcyYjk4K3RMZTNEN3Zmd1lNSFliUFpJdmE2VXpNVVZMWWFCZVljTG9rV2gwUzZMWGFHOGpOTUV4RVJFUkhSbUtwdTYrMmp6RW9VTUlVNFhsWUlnYXV2dmhwUFBQRUVIbjMwVWZ6THYvd0xsaTFiaHMyYk53L2JXKzBOMDVkY2NnbVdMbDA2YUxqMm1qOS9QcFlzV2VMNy9hT1BQc0wyN2R0OXY0ZmFPOTdkM1QzazR3ME5EZmo5NzMvdisvMnJyNzRDQVB6c1p6L3oyMit3N1hmZGRWZEk3ZWtyMHFIZXBCalgxM3U5YTlvWnBvbUlpSWlJaU1JaUFUUjA5b2Eybk1Ud1pwNHVYTGdRRHo3NElCNS8vSEU4Kyt5emZrSFEyMnZjMTZwVnE4SWFGbDVZV0lobHk1YjVmajl3NElCZm1BYUFnb0lDdlBEQ0N5RWZPeEM3M1k0Tkd6YjRmbmU3M1FEZ3QyMm83U01KMDVxbVFWRWlPeE00TzFGQmRac3g1N3UrUThmTVhBV3hFcWNacG9tSWlJaUlhTXgwZGt1NGV1cHBxUUxJU0FnL1dzMmZQeC8zM0hNUFhubmxGY3laTXdldnYvNTZoRm9aUFNVbEpYampqVGQ4djY5ZXZScnIxNi8zMnpiVTltRDk1My8rSnpvNk92eTJlVHdldExlM0I1eGZQVndQL21BeUV3UlVBV2dTY0duRzlVK3l4a2FjWnBnbUlpSWlJcUl4MDNmTjRZd0U0YXY0SEs3enpqc1BpeFl0Z3NrME1OcGNkdGxsS0Nnb3dILzh4MytNN0VVaTdMZS8vYTJ2Wi9uSWtTTUFnRi85NmxlK3gyKy8vWGJmdjh2THl3Tlc4eDVzZTdBMmJ0d1ljSDY1MCtuRSt2WHJCMndQTjB5cmluR2Q2enVONjk3c1lKZ21JaUlpSWlJS1dXZWZLY1BwWWZaSzIrMTJORFUxK1FwNUJRclNRR1NLZTduZGJ0anRkci9mUitxZGQ5NkIwK24wMi9iSFAvN1I5Ky9iYjc4ZGI3MzFsdS8zc3JJeXY5OERiVTlPVHNZRkYxemdlNngvOGJTcXFpcmZOclBaN1BkNlhwZGVlaW1tVEpuaU4yUTkzT0h4ZmFYM0NkUDJvYWVNVHlnTTAwUkVSRVJFTkdhOFZid0JJTUVTWHBqK3lVOStnb01IRCtMZWUrL0Z3b1VMSTlXMGdONTk5OTJBYzdEN2FtdHI4K3RaSG95M3g5azdOTHUrdmg2MzNYYWI3M1g2V3JObVRVanRMQ2dvOEF2VEJRVUZ2bjlYVlZYQlpESWhOemNYUU9DYkQxSktTQ2tIdlRFeEVuMnZzOTBWT3d0a01Vd1RFUkVSRWRHSUhEcDBDRHQzN2tSMWRmV3dQYmN6bHQ4S2Mzd3lBTUJtRHUvMUxyendRdXpac3dlUFBmWVk3cmpqam9Eck1FZks0c1dMY2VHRkYrSzk5OTdEMXExYjhmREREdy9ZcDZPakkyQlBiMzk5aDI4RHdPYk5tNGZjUDlqQ1pvR1c4T3I3dkVzdXVRUzV1YmxESHN0YlpkeHNEdk9pREtIdmRlNXlNMHdURVJFUkVkRWsxOVhWaFE4Ly9CQUhEaHhBUmtZR1NrdExrWktTQWlFRzczSHVqTFBCRzZmTWFuZzkwMHVYTG9YTlpzTVRUenlCbDE1NkNWMWRYZmptTjc4WjFyR0cwcmUzK01zdnZ3U0FnRDNoZVhsNStPbFBmenJvY2U2Nzd6N1UxTlFNMk42M0V2ZmJiNytOV2JObW9iUzAxTGV0czdNVDc3MzNYbGh0RDVWMzJIbGNYRnpFajIzcWM1MDlvN3VrOXBoaW1DWWlJaUlpb3JDOCtlYWJhRzl2eDZXWFhvclRUanN0cU9mODVZQUgzalE5a3VKakN4Y3V4TU1QUDR4Zi9PSVhPUC84ODhNLzBDQnFhbXBRVjFlSHM4NDZhOWg5VlZWRldscmFrSS8zVjF0Ymk3MTc5eUlwS1FrZEhSMzQzLy85WDd6Kyt1dFl2WG8xOHZMeUFBQ3RyYTE0L3ZubnczOFRJZkJXOWs1SVNJajRzZnV1STY0eFRCTVJFUkVSMFdUWDBOQ0FHMis4RWRuWjJWRjUvVGx6NXVERkYxOE1PRFRaVzNnczNEbkFIM3p3QWQ1NDQ0MWg1MHVINjRNUFBvRFZhc1daWjU2SkRSczI0S0dISHNJUGZ2QURQUHJvbzNqbW1XY0FqR3lZZDZnYUd4c0JBSW1KaVNNKzFtVEJNRTFFUkVSRVJDSHhlRHdBZ0FVTEZvUWNwRTBLNE81WjBVblRBV1ZncDIxSUJwdmpPMXB6Z0wxcldlZms1T0JyWC90YVdNZm82dXJDbi8vOFp5eFlzTURYYTExVVZJVHZmT2M3ZU8rOTkzenp6cDFPSjNidjNoMlpodmN4VlBoZXQyNGQxcTFiTitoekxycm9JbnovKzk4UDZmWDZEdTBlNlZKbzR3bkROQkVSRVJFUmhhU2xwUVVBTUhYcTFKQ2YyemRNdXpVWjlyeHBBSEM1WEhqMzNYZXhjdVZLeE1mSCt6M1cydG9LQUVoSlNRbjcrSUg4NWplL0FRRE1uajA3N0REOXpqdnZ3RzYzNDRJTExzREhIMy9zMjc1aXhRb3NYYnJVRjdBYkd4dHgvLzMzajd6Ui9TeGR1blRBdG0zYnR2bUdlcDk5OXRrRHpxZFhlWGw1eUsvbjBYcUxqcGtZcG9tSWlJaUlhTEx5OXZwbVpXV0YvTng0cy9CVmRIYTRBWnNsL0hZY09YSUVhOWFzd2FaTm13WVVBUE1XL0FxbmpVTUpOT3k3N3hyT3cybHZiOGNiYjd5QjNOeGN6Smt6eHk5TUEvN3pxN096cy8zQzlGMTMzWVZGaXhiaHV1dXU4M3ZPWFhmZEZjcGJ3RDMzM09QM2UwZEhCMjY2NlNZSUlTQ2x4T3paczNIWlpaZUZkTXloT1BvVWVJODNoMy96Wkx4aG1DWWlJaUlpb3BCSWFZUmhpeVgwSkd5ekNEUTdqT2ZiWFJLWkNlR0hxd01IRGdBQUtpb3FCbjFzMnJScFlSOC9XRGFiYmNqMXJyZHMyUUtId3dIQXFKYXRxaXF1dnZwcUtNcmczYlJ2dmZVV0ZFWHh6Zm0yMiswQWdDbFRwcUNzckN6Z3ZzUHhEaHZmdG0wYnJyMzJXbVJrWkFBQTFxNWRDN2ZiamVYTGwyUFhybDE0NjYyM2NQSEZGNGQxZlFPeFIyQnQ4ZkdJWVpxSWlJaUlpTVpNb3JYMzM4MTJpZUxCaTJBUGE4K2VQUURncTdqOThNTVArK1liYjl5NEVRQ1FtWms1NExGSVMwOVBIOURiMjlleFk4ZDh2ZmtXaXdYZit0YTNjTkZGRndYY2Q5MjZkYWl2cngrd3ZiT3pFd0J3OU9oUnZQTEtLNE8rMWcwMzNPRDd0OGZqOGQxVXFLMnR4VGUvK1UzZmZQY0xMcmdBR1JrWnFLcXF3bHR2dlFVaEJLNjU1aG9VRmhiaU43LzVEVjU5OVZYY2ROTk53N3p6NERUYis0UnA2eEE3VGpBTTAwUkVSRVJFTkdiU2JiMDlrMDEyQ1UwUHJ5aVZsQko3OSs2RnlXVEN6Smt6QVFENStma0FqSjdnWThlT0FRQ2VldW9wM0h2dnZUajc3TFA5bm4vbGxWZjZyZWs4bXZyUExSK3VBSmozSmtFZzI3ZHZ4L2J0MndkOS9JWWJia0JkWFIxKytjdGZZcytlUGI3MW96MGVEd29LQ2pCMzdsek1uVHNYeGNYRmNEcWRlUExKSitGeXVYREpKWmVncUtnSTJkblorTk9mL29RMzNuZ0RwNTkrT3ViTm14Zml1L1duNmNaMTl1cDcvU2M2aG1raUlpSWlJaG96aVZZQml3cTRORUNUUnRES1RnbzlZQjArZkJnZEhSMllOV3NXck5iZTdzNithelBmY01NTmVPZWRkL0Q0NDQvajFsdHZ4VlZYWGVYYjcvYmJidytyL1I5ODhBRU9IejZNdXJvNi9QakhQdzdyR0VONThza25CMnlycWFuQjNYZmZqWXlNRERRMk5pSXVMZzZQUHZvb2lvcUtBaDRqSlNVRk8zYnNnS0lvbUQ5L1BoWXNXSUNGQ3hmNnpSL3Y3dTdHbzQ4K2l1UEhqNk9vcUFpMzNISUxBR01ZK3FwVnEvQ1RuL3dFVHp6eEJCNTY2Q0hNbmowNzdQZlRhSmZ3MWgrenFNYjFqeFVNMDBSRVJFUkVOR1lFZ0t4RUJhZmFqUFdTNmpwMVpDZUZ2ajdXRjE5OEFRQitRYSsxdFJVUFBmUVFtcHFhc0h6NWN0eHd3dzA0Nzd6ejhOQkREMkhObWpXb3FhbkJkNzd6blFIemk3MXp3TDJPSERtQ3Fxb3FBTUJqanoyR2t5ZFBvcmEyRmdEdzNIUFBBWUJ2dnZGbzI3NTlPMzcrODU5RDB6VDg4SWMvaE12bHdvTVBQb2g3NzcwWHQ5eHlDeTYrK0dJSTRSOVE0K0xpOE9TVFQyTGF0R2tCNXowM056ZmpzY2NldzZGRGg1Q2VubzZISDM0WWNYRnh2c2ZQT2VjY1hINzU1Vmk3ZGkwZWVlUVIzSHJycmJqc3Nzc0d2RTR3Nmp0NzE4WEtUbElRTzFHYVlacUlpSWlJaU1aWWZvckFxVGJqM3cyZEVoNDk5Q1dUTm0vZURLQTNUQjg4ZUJCUFB2a2s2dXZyTVd2V0xQenpQLzh6QUdQOTVxZWZmaG9QUHZnZzNudnZQVFEyTnVLZWUrNkIwK2xFVWxJU1ZGWDF6YS8ycmtuOSt1dXZZOU9tVGI3WFNVOVB4NElGQzFCYVdvclMwbEpNbXpiTk54Y2JNT1lqcjFxMUtxaDJYMzc1NVZpNWN1V1ErMmlhaHExYnQrSzk5OTdEdG0zYmtKV1ZoWi84NUNjb0tDZ0FBUHpidi8wYm5uNzZhVHovL1BQNDA1LytoSXN2dmhqbm5YY2UwdFBUZmNjWWJBbXJyVnUzNHVjLy96bGFXMXVSbFpXRnh4NTdETG01dVFQMnUrT09POURlM282UFAvNFlMNzMwRXY3MnQ3L2g1cHR2RHFtWDJxTWIxOWNyTHptV29qVEROQkVSRVJFUmpiRTBtNEROSXVCd1NiZzE0SGlUanRLczROTjBYVjBkRGg4K0RLdlZpdExTVXF4WnN3WnZ2LzAyZEYzSHVlZWVpN3Z2dnR1dlJ6WTdPeHRQUGZVVUhuamdBYVNucDhQcGRPTG1tMjhlY056VFR6OGRnTEhlYzNwNk9pb3FLbEJlWGo3czhsb2VqOGZYa3oyY3RyYTJRUi83NnF1djhPcXJyMkx2M3IzbzZ1cUN4V0xCRlZkY2dldXZ2eDRKQ1FtKy9YSnljdkRVVTAvaGd3OCt3R3V2dllZWFgzd1JMNzc0SXZMeTh2Q3puLzBNaVltSkFZLy8wa3N2WWUzYXRRQ01zTzA5SDRFSUlmQ0RIL3dBNmVucGVQUE5OM0h3NEVHOC9QTExlUExKSi8zYU1wUmpUYnB2VFhHYlJTQXRodVpMQXd6VFJFUkVSRVEweGdTQTBrd0Z1NnFOcEhXOFJVZGhtZ0pya09ra05UVVZ0OTEyRzQ0ZlB3Nkx4WUt1cmk2WXpXYmNjc3N0dVBUU1N3TStKejA5SFU4OTlSUVNFeE9ocWlxbVQ1OE9oOE1CWGRkaHNWZ3dlL1pzMzd6aEJRc1dZTUdDQlVHMUpkQzYwK0VxTEN6RWtTTkhVRkpTZ3ZQT093L0xseTlIVWxKU3dIMVZWY1UzdnZFTlhIVFJSZmo4ODgveDJXZWZJVHM3ZTlBZ0RRRG5uMzgrM24vL2ZWeHh4Ulc0NFlZYi9OYTBEa1FJZ1Z0dnZSV3paczNDTysrOGcvdnV1eS9vSU4zdEFVNjA5QTd4THN1TXJTSGVBQ0JrL3drQ1JFUkVGQk9lZWVZWkxGNjhHT2VjYzA2MG0wSkVNZVlQZi9nRHFxcXFjUGZkZDRkOURBbGcwM0VON1U0ampoU21LcGlaRzBaWmJ3QXVsd3R0YlczRDlpQlBCSnFtRFJ0eVI2S2pvMlBRZ0I1SmUydDFWTFVhWVRvNVRtQlJpVHFodzdRSU1HRTh2RThyRVJFUkVSSFJDQWdBTTdKNzQwaFZtKzRMMXFHeVdDd3hFYVFCakdxUUJqQW1RYnJkS1gwRjVnRGpPay9rSUQwWWhta2lJaUlpSW9xS2RKdEFab0lSczZRRXRsZHA2UFpFdVZFMEl0MGU0enA2eHo5bkpvaVlXbHU2TDRacElpSWlJaUtLbXBtNUNzdzluYkZPRDdEOWxBYWRFMUVuSkwzbmhvaXo1NGFJV1VYWVEvY25ndGg5WjBSRVJFUkVOTzdGbXdYT21xTENPeU8xclV0aWI0MFczVVpSV1BiVWFHanJHYW92QkhEV0ZCWHg1dGpzbFFZWXBvbUlpSWlJS01yU2JRSVZPYjNScExwZFluYzFlNmduQ2wwQ3U2bzExTFQzWHJDS0hDVm1oM2Q3TVV3VEVSRVJFVkhVRmFZcUtFejFEOVJiVG5JTzlYalg3UUcyblBRUDBrVnAvdGN5VnNYK095UWlJaUlpb2dtaElrZEJVVnB2Ukducmt0aDAzQk4ybFc4YVhlMU80L3EwZGZrSDZmTHN5UkV6ZzF3V25ZaUlpSWlJYUhRSllRVHFSQ3V3djA2SGxFWlJzazBuTkV4SlVWQ2FxY0RLQkJOMTNSN2djS09PVTIyNnIycTM5OXBOaGg1cEwzNFVpWWlJaUlob1hDbE1WWkJnRWRoeFNvTmJNNWJOcW1yVlVkT3VvemhOd2RRTUJhYkprOW5HRFk4T0hHdlNjYUpGaDlhN2pEVE1xbEZzTE5iblNQZkhNRTFFUkVSRVJPTk91azFnY1ltS2ZiVTZHdTFHOTZlbUEwZWJkRlMyNnNoS0ZNaE9WSkNaSUtBeVdJOGFUUWNhN1JMMW5Ub2FPaVhjL1FxdFp5WUl6TXhWWXJwcTkyQVlwb21JaUlpSWFGeUtOd3ZNSzFUUjdKQTRVSy83NWs2N05hQzZUYUs2VFlNcWdJd0VnZlFFZ1FTTGdNME1tRlFCa3dJb2t5L2ZoVTJYUnMrelI1Tnd1QUc3UzZMWkx0RmtsOUFDVEZsUGpoT1lrUjM3RmJ1SHdqQk5SRVJFUkVUaldycE5ZRkdKaXJwMmlVT05PaHl1M25TblNhQytVNksrazBYS3hvTE5JbENXcVNBbldXRHl4bWdEd3pRUkVSRVJFWTE3QWtCdXNrQk9zb29XaDBSTnUwUjlodzZYTnV4VGFZUXNLcENkcENBdldTRE54aER0eFRCTlJFUkVSRVFUaG9EUlU1MXVNK2JxZG5aTE5Ec2s3TjNHME9RdXQ0UkhOK2I2NnV5c0Rwb2lBRlVCVElveHZEN0JJcEJnTmM1MW9wVUJPaENHYVNJaUlpSWltcEFFZ0NTclFKS1ZVWS9HSHV2ZUVSRVJFUkVSRVlXSVlacUlpSWlJaUlnb1JBelRSRVJFUkVSRVJDRmltQ1lpSWlJaUlpSUtFY00wRVJFUkVSRVJVWWdZcG9tSWlJaUlpSWhDeERCTlJFUkVSRVJFRkNLR2FTSWlJaUlpSXFJUU1Vd1RFUkVSRVJFUmhZaGhtb2lJaUlpSWlDaEVETk5FUkVSRVJFUkVJVEpGdXdGRVJFUTAva2tBKyt0MGJLM1NjS2hSUjB1WFJMY24ycTBpbWp5c0ppQXRYcUFzVThHQ0FoVVZPUXBFdEJzMURrZ0FuZDBTelE2SnptN0E0WkxvY2t0NGRNQ2pBMUpHdTRXUkl3UmdVb3lmZUxPQXpTS1FhQVhTYlFLSlZzSFBReFF3VEJNUkVkR1E2am9rL211Ykc0Y2E5V2czaFdqUzZ2WUF0UjBTdFIwYVBqMm1vU3hUd1MzenpNaEptbndSU2dKb2NVaFV0MGswZE9wd2FkRnUwZGlRRW5CcnhrK1gyN2lCNEdWUmdheEVCZmtwQW1rMkJ1dXh3akJOUkVSRWd6clVxT081RFM0NDNORnVDUkgxZGFoUngvLzdxQnZmTzllQ3NzekpNWE5UQXFodGx6amNxTVBoaXFFdTV3aHdhY0NwTmgybjJnQ2JSYUEwVTBGdU1rUDFhR09ZSmlJaW9vRHFPaVNETk5FNDVuQUR6MjF3NGNIbDFwanZvVzZ5U3h4czBOSHVIQmlpVlFGa0pBaWtKd2drV0FSc1pzQ3NDcWdLb01UUWFkRWxvT21BVzVOd3VBRzdTNkxaTHRGa2w5RDZuQmFIUzJKWHRZYmp6UUl6c2hXazIyTG9KSXd6RE5ORVJFUTBnQVR3WDl2Y0ROSkU0NXpEYmZ5dDNyZlVFcE85a0YxdWlYMjFPaHJ0L2lIYXJBSlppUUk1aVFveUVvemdIT3NVQVNpcWNhUEFaZ0V5RXdTSzA0eUEzV1NYcU92VTBkQXA0ZTRaOXQ3dWxOaDZVa05tZ3NETVhBWHg1bGo4aEVRWHd6UVJFUkVOc0w5TzV4eHBvZ25pVUtPTy9YVTZadWJFVnFKc2RranNPS1g1d2lFQXFBcFFrcWFnSkVPQktiYmVidGhVQmNoT0VzaE9VdUhSZ1dOTk9rNjA2TkI2L2d0dnRFdDhmbHpEV1ZOVTlsSkhHRCtDUkVSRU5NRFdxa2xTMFljb1Jud1JZMyt6bGEwNnZxanNEZEpDQUlXcENzNmZaa0pwRm9QMFlFd0tVSlpsbktmQ1ZBV2lKenU3TmVDTFNnMlZyYnhKR2tuc21TWWlJcUlCMkN0Tk5MRWNqSkcvV1NtTmtURjlRMStjQ1poVG9DSTVqcjJxd2JLYWdKbTVDZ3BTQmJaWGFYQjZqSE83cjFaSGh4UEcwbW84blNQR2V6cEVSRVEwUUVzWEsrVVNUU1N4OGpmYlAwaW54Z3NzS2pFeFNJY3BPYzQ0ZnlueHZlZXZzbFhIVi9XeGNmTWwyaGltaVlpSWFJQnVUN1JiUUVTaGlJVy8yY3BXL3lDZG55eXdvRWlGbFdOcFI4UnFBaFlXcWNoUDdnM1VKMXQwRHZtT0FJWnBJaUlpSWlLS3FtYUh4UDVhL3lCOVJyNGFVMHRiUlpNaWdEUHlWZVQxQ2RUNzYzUTBPMkpqUkVPME1Fd1RFUkVSRVZIVWRMbU5xdDNlV0pjU0wzQjZuaHJWTnNXcVdYbXFiOGkzbE1DT1V4cTYzQXpVNFdLWUppSWlJaUtpcU5sWHEvdXFkc2VaZ0RsVDJDTTlXaFJobk4rNG5xSHpiczA0L3hRZWhta2lJaUlpSW9xS1pvZEVvOTNvR1JYQ3FOck5PZEtqeTlwVEhkMWJ6YnZSTGpuY08wd00wMFJFUkVRMEtBSGduT0xlbnF4WWNmNVVGZk1LQmc0bFBpdGZ3YUtpNElZWS8xMjVDWmRVQkhkaUxxa3c0Y3JUVGJDWlEycG1USk1BRHZTcEtsMlFvckJxOXhoSmpoT1lrdEliQlEvVTYyQ2NEaDNETkJFUkVSRU5hbEd4aXRzV21QSFFDdXVFV1pmMjVXdmk4UGpYclVQdWMvTThNNjQ4ZldBUXZ1NU1NKzVZR0Z6aXZmeDBFNjRJY0l4QUxwNWh3dDlWbUJCdm5pQW5jUXpVdGt1ME80MElweXJBOU15eGlTWlNNallDUUdtbUFyWG5sTGM3SmVyYWVWNUNGV1AzR0ltSWlHZzhzS2pBNG1JVlorV3JLRWdSU0xJSzZOSVlUcmluVnNOZkQybGhyNHNiN3JHL05kZU1wZE9NSHNmLzNPVEcxaW90cU5jektjRFBMbzFEdkJtb2FaZDQ2Qy9kd3o3bjhhOWJrWnNrOE5kREh2eGhaKythUlM5ZkV4ZlVhOTc1cDI1MGRzdFJhZmNURnc4ZU1qZFhhbmg3YjI5N3JTYjRBdWYvZnVWQk9Ca2tOMGtNRzJ6RDlmWmVEOTdkUHpIV2hQSkdhTVlWZ3dSd3VMRzNWN29rVFFsN2VMZVVFczgrK3l4bXpacUZDeTY0QUtvYWVHUkJRME1EMXF4WkExM1hjZi85OTRmM1lqSEVhZ0tLMHhRY2JUS3V3NkZHSFRuSktuaTdKM2dNMDBSRVJCUngzMWxzd1JtNUEzdVo4cE1GOHBOTk9IK3FDYzl2ZE9Hcmh0QUwzNFI3N0Mwbk5WK1JRd0dvQUFBZ0FFbEVRVlFvblYrb0JCMUt6OGhWRWQvVFVibnA1UERQS2M5U2tKdGtmQjM5MjlIZ1htTW9rVzUzVnVMZ1g1V1RyUDZQWFh1bUdlazJZOXR0Qzh5NGJjSGdQYmI3NjNVODg0a3JxTGFOdGVRNGdaOStZMkNnejBrU2VPRXEveHNjM3A2Ni90c0JZTlZienJEYk1GRjY5Y2RLaTBQQzRUSnVMWmhWb0NRai9GN3BiZHUyNGVPUFAwWlZWUlcrL3ZXdkQ3cWZ6V2JEN3QyNzBkcmFpaSsrK0FMejU4OFArelc5cXF1cjhlTWYvemlvZmErKyttcGNlT0dGZnR1MmJObUNxcXFxUVo5VFhGeU1lZlBtUVVxSlAvN3hqME1lMzd0dktLWm1LS2hzTlFyQU9Wd1NMUTdwKzV1bjRURk1FeEVSVWNTWkZLQ3FUZUtUWXg0Y2E1WndlaVRTNGdYT0xsUnhUb2tSOHI1N2poa1B2Ty95OWNDTzlyRVBOUnBycXFiYkJNN0lWV0UxdWRFZFJLZm1na0xqUzc2RTBYTTduQ1hUamVCN29FRkhiVWZnOTdhaldzZHJ1OXlESHNQdUd0MTI2eEw0eHpkN2crSDN6N1hnekR6RnI3MW41Q3BZTWsyRkJGQTN5UHNBZ0VRcmtHZ3hSZ2NNcCs5clJrS3dQZVZ1VGVLTGZqY2hGaFdwY0xxQm5UWCsyK2ZrR3dXdyt1OC9VbXBQUHVFSVkwTjFXKytKeUVvVU1JMWdoUGZiYjc4TkFMaisrdXQ5MjE1NTVaV0ErK2JtNXFLMXRSVXZ2UEFDbGk5ZlB1RHgwdEpTTEZ5NEVBQ3dhdFdxSVYrM3RMUVUxMTU3N1pCaHVDK3plZUROcUE4Ly9CQWJObXdZOURrclZxekF2SG56b09zNjFxeFpNK1R4dmZ1R3dxUVk1OTk3UFdyYUdhWkR3VEJOUkVSRUVmZk9QZzhPTi9vWHRLbHBsOWhYcDZQTktmR05jaE5zWm9IRlJTcitlaWkwWWJyaEhsc0MyRktwNGVJWkpsaFU0TXc4RlZ1SENjY1dGWmpkczk3dDRVYmRWM1Y0TU1seEFuUHpqZjNYSHhuODJFNlBSSDFuY0tscXROdHRVb0FaV1VhUzJWNXRIRGNuVWVBZnpqYjdobnQrZE1TRGp3NFBmTTNzUklIL3U5UUNBUGp3OFBEWE1aakFYWmhxdEtXbVhZY25RaXYyZExtQmw3ZjQzN3hZVktTaXpTa0hiSC9pWWdWWmlXTEE5bENja2F2Z3V0bit3Y25iNDMzZkVndTBRYzdEano0WWZncEJMSkFBR2pwN0wyNU9ZdmhKK3NTSkU5aXhZd2ZLeXNwOElSZ1lQRXg3MWRiV0J0eG41Y3FWdnVNTUY1S1RrNU5SWEZ5TWQ5OTlkOGo5WG5qaEJiejc3cnZJeU1nSStMalpiQjdRNjZ4cEdpNi8vUElCKzY1WXNRSjMzWFZYVVBzR0t6dFJRWFdiOGZkZDM2RmpacTdDb2Q1QllwZ21JaUtpaUR2VU9IZ0tXbjlVd3pmS2phOGdlY21oZjJVYnliRzNWT3E0ZUlieDcva0Z5ckNoZEhaKzd6STltNE1ZNG4xK2lRcFZNWXI1ZkZrZHVaN04wV3gzYVlZeFY3V3F6VmlpS0NWTzRQdm5XV0F6QzN4UnBlSDBIQlhmbkcxR2F4Znc1YW5lWTZYRkMvemdmQXVTNDR5NTRidHFJcE44SDduQUNPYy8rcUI3MEo3OS9nTE55YzVNNkoycjdmUklQUDdoMkExQmp6Y0wzMUQvL29ZYVpqOVpkSFpMdUhvK1Nxb0FNaExDUHlkdnZQRUdBT0NtbTI0YThOaktsU3Z4VC8vMFQwRWY2NUpMTHZINzNSdVMzVzQzcnJ2dU90aHNOdnp1ZDcrRDZEZG0zK1Z5WWRXcVZhaW9xTUM5OTk0NzRMak56YzBBTUdpWWpyYk1CQUZWQUpvRVhKcHhmZnBQK2FEQUdLYUppSWhvVExVNWV3TlNNRDJWa1R6MnlWWmo2SFZ1VW5CRHBoY1VHRDFtbWc1c3JSbzZMQW9CZksxbmJ2Tm54elZvRWVwVkJVYTMzYWZuR1B2dXFOYWdDT0N1OHkzSVNSVFlVNnZqeGMxdW5KR3I0Wi9QdFdEVklqTis5eVh3NlRFTk03TVYvTVBaWmlSWkJiWldhbmg5VjNTTGdBVUtyaWFsZDN1WHUzZmV0OWZHRTlxQWJRQndxRW5Ib1NiLzdXdTI5dlpTUDlWbjdyVWlCbTdyOWdBUC82VWJXL3JkOEhqcG1qZ0lBSGY5cVJzZGZhWWZtRlhnbDFjR1Y1Z3VWdlJkMHpnalFmaDY3VU4xNk5BaHJGKy9IblBtek1HY09YTlFWVldGWGJ0MkJSeStQUkw3OXUyRHkrWENpaFVyQmdScEFHaHJhME45ZlQxbXpKZ1I4UG5lTUoyZW5oN1Jka1dLcWhqWHdUdGFwdG5CTUIwc2hta2lJcUpKb3F1ckM4ZU9IVU5iVzFzUVM4UE1IYlYyWlBYcGhUclpHc0hFR2VTeE41M1VjTVhwSnQ5UTZQNmh4eXZlYkJUeEFvRGR0YnJmUE9aQXpzaFZrR0VUa0JMNDVGaGs1OXVPYXJ0N2hvTnZyOWFoUzJNWS9iTHBLdjdqY3hkMENleXMwZkdyTFc3Y090K01tK2VaY1c2Sml1bnBDb1FBUGo2aTRYOTJ1Q04rVXlSVWQ3elJPeGY3Nzg4MDRhTFRUS2p0a0FPR1RaOVRITno2MGYzMURkTVpBZWFUOXQwVzZDYUhRRzgxYjg4b25xeFhYMzBWdGJXMW8zYjh2alROK1B4dDNMZ3g1T2M2RTZZQzFpd0FRUG9JZXFWZmZ2bGxDQ0Z3MjIyM0FRRCsrNy8vRzU5KytpbHNOaHNBSTJ3UE45dzdHRjkrK1NVQTROeHp6dzM0ZUZ0Ykd3QWdMUzB0NE9NdExTMUlTRWhBWEZ6Z215WnV0M3RBci9oZ1B2endRM3o0NFlkQjdSdUs5RDVoMmo0NVpodEVCTU0wRVJGUmpOTjFIWnMyYmNMbXpadWg2MEdHMStMUkNkTUN3S1VWeHRlUGptNDU3SERsMFRqMmxrck50emJ3L0FKbDBGQjZWcjRLYzAvMkNtYUk5OUpweGpIMzFBMC90em9jbzlIdWRKdEFRWXBBczBQaVJJdngyZmp5bE9ZM25Cc3dpcW50cmROeFpwNkMwcDZxeTVWdEVwOGM5VVE5U1BjM2Q4clFnYm5kS2ZHRGQ0TkxDODllWWtWeW5IL1k2eHZjWDd3NkRvcnczeFpJMzU1WGQrVHZzL2pVMXRiNlF1NVkrZnp6ejBOK3pyVEZVMkRyNmN4UHNJUVhwamRzMklDOWUvZGkrZkxseU16TXhMNTkrL0RaWjUraHJLd01TNVlzd2VyVnEzSDQ4R0VjUG53NHJPTjdTU254eVNlZklEYzNGN05uenc2NFQydHJLd0FnSlNVbDRPTXRMUzNJemMwZDlEVlVWY1hOTjk4ODRIVi8vZXRmKy83dFZWWldodlBQUHg5ZmZ2a2w1c3laQXlHRTM3N2g2bnNkaHJzQlI3MFlwb21JaUdLWTIrM0dLNis4Z29hR0JpeFlzQUJUcDA1RlZsWVdMQmJMa004YkxoeUVRaEhHa2t0VDB3VldsSnBRa2EzQTRaYjQ1ZWR1ZElWZjR5bnNZOWQzU2h4djBWR1NwbURXRUVPbUZ4WWFvYXpMRGV5b0dUcWdaTmlFYjdtdTlVZUdIL0s4cUVqRm9pSVZ1alMrdUZhMlNYeFpwV0hEQ1czUXNEVWE3VDZ6cDgyN2F3ZmVaTEZaQkU3UFZuQk9pWXBaT1VaUGRMZkhXQUtySWx0QllZckFJeGRhMGV5UTJGZXY0MGlUanVQTk9tbzZaTVFLaDRWcWFycUN6RDQ5bllxSS9GU0NjSGh2YmtoZ1ZNL05uWGZlT1hvSDcrY1BmL2dEcXFxcWNQZmRkNGY4M0UrT2VIeC9uN2JCVjFzYjBxRkRod0FBSDMzMEVUNzY2Q1BmOXR0dnY5MDNGRHZVT2ROMzMzMzNnTkM3ZCs5ZU5EUTA0STQ3N2dnNHhCdm83WmxPVFUwZDhGaG5aeWRjTHRlZzg2WFBPdXNzSkNjbjQ2cXJydkxiTHFWRVNrb0tVbE5UY2UyMTErTEdHMi9FblhmZWlmejhmTlRXMW1MSGpoMXdPcDI0ODg0N01XWEtGT2k2anBLU2txRGZhMzk5cjBPWGV4ejgwVXdRRE5ORVJFUXg3Tml4WTNBNEhManh4aHVSblowOXBxOTlTWVhKMTVQcTVYQkpmSGhZdy9zSFBHanBDdjhMMjBpUHZmbWtFVW9IR3pLZFlCR1ltVzBFelM5UERSNXd2YjQyVFlVUXhsekRYUUdDNldDOE53Tm1aaHV2dDZMVWhPYzJ1Z2F0OUIzcGRuZjAxT1E2STljb1FwWmtGVmcrWGNXTWJBVkZLWXB2YmVUS1ZoMGJUK2pZY0VLRHd5VmhNd01MaTFRc0tGQlJscW5ndkJJVjU1VVlpZkZvczQ2ZmZEU3cyTmRZTEFuMXRhbTl2ZElXRmJoL21RV3Y3Zkw0RmEyTE13dmNPQ2U0QkJkbmpzeThVYXZKT0U0d1M1cE5CbjF2S0pqVjhNN3hraVZMSUtWRVdsb2FHaHNiOGZiYmIyUHg0c1dZTld0VzJPMTY1cGxuQm16ekZpRTdlUEFnbm4vK2ViL0h2RUY5cUdIZXd4VWZXN2x5WmNEdFFnaGNjTUVGMkxseko1eE9KOUxUMDdGa3lSSUFRSGw1T2JxNnV2RGIzLzRXZDk5OU4xNTQ0UVZjZSsyMXdiekZRWm42WElkbzNReWJpQmltaVlpSVlsaFRVeE11dmZUU01RL1NnNG0zQ0p5WnB3QXdqVGhRaitUWVd5bzEvUDJaSmdnUmVNajAzQ21LYjJqdXBtR0dTcXNLZkVIeWsyUGFrS0h4NTUrNTBPbnE3ZmxKdGdwTXp6RFdjODVNRU1oTEZyanpQQXNlWGRjZE1IaEZzdDBBc0sxS3cvWnFCWFB5VlZ4WVpzSmZEbm93ZDRxSzFIaUJnNDA2ZHRmcTJGR3QrVlhWZnZtYU9IaDBZTlZiVHF3L29pSGVESlJucVNqTEZKaVdvZUN2Qi8xZjEvc2R2ZTl5VUM5Zk0zekJyVUFWdXZ2NjlKaUczMnpySFg0UVp6SjY1ZHVjUmtWeXN3cmtKQWw4ZDdFWmozM284aFc5c3FqQXN1bmh6WjBPbDdmWHo4SGhzd0Q4dzFxNHhjZW1UcDJLcVZPbkFnQWVmUEJCbUV3bTM5eHA3M1FXVlZXeGUvZHU3TjY5TytqanpwZ3h3N2RXYzAxTmpXOE42RTgrK1dUQXZ2M0RkS0JoM2kwdExRQUNGeCs3N3JycllMZmJnMnJYMDA4L2phZWZmanJnWTkvKzlyZjlmaDl1cWE1QStxN3pIY25paWJHT1lacUlpQ2lHeGNmSDQ3VFRUb3ZLYTM5MFJNT1dTcU5DZEp4SklEdFJZR2FPZ3JNTFZhd29WWEZPc1lybk43cndWVVBvMzl4R2V1dzJwOFNCQmgzbDJVckE2dGplb2RLdFhYTFk5czNOVjVFU0o2QkxJK0FOcGY5dzZ0b09pWU9OT2o0ODdNRjNGMXN3SzFkQmRxTEFzdW5HRFlIUmJMZlgycjBlek1rM3p0dWZ2L0xncWZVdWRMcGswSE43dTl6Ryt0VGJxd00vcnZTVXZPNzdCWDJvb2RmZUN0bkREYy91ZjlOaVdha0pWaFB3NlRFZEY1U3BzTHVBUDMvbHdXMEx6UGcvWjV2eDFIcWp0M3lrYzZiRDRhMk0zTWt3SFhHYk5tM0N6cDA3Y2UyMTF5SXZMdytBTWIwRkFFd21FM2J2M2gxU0ViTExMcnZNRjZaZmZmVlYzM3psdmdGMTFhcFZmbXRRZThQMFVFUGVYM3Z0TmJ6MjJtc0FnRi8vK3RmSXlzckNwWmRlaXU3dXdUK0xXN2R1UlZWVkZjNDg4MHdjT1hJRURvY0RGMTU0SVJJU0VvSitQelM2R0thSmlJaGlXRFMvZERsY0VnN2ZhRitKNHkxR3orcWZ2L0xnbnE5WmtHNHplZzBmZU44VmNzaUl4TEUzVjJvb3oxWmc3amRrT3NrcU1DUEw2S2JaVWpsMFR6TUFMT25wNWR4K1N2TmJtaXNVTGczNDFWWTNudnFHRlJiVjZHRisvMERnZlNQVmJxK3FOb21UclRxS1VoV1VaU3Bvc0VzOGNzSFF2Y0txTW5qUGNmOEsyaGJWK3g1N0cvU1BidzQrSjkvYmEvM3dYNEpmWjlwcUFpNHFNMTVvYzZXR0Mzcit2ZkdFaG5PS1ZhVFpCRklpRUlxRE1WU3ZlMUdxTXVUajNzZldIZEx3NnM0UkZoUVl4MHhLYnlFMlRRZVVNQWNLZEhWMTRjVVhYMFJtWmlhdXUrNDYzM2FuMC9oODlhMmUvZTY3NzhMcGRPS2FhNjdCOTc3M1BYejk2MS9IMnJWcjhkSkxML21DY3QrSzJnY1BIdlNiaXowVXM5bU1nb0tDWWZjN2Rlb1VwSlN3V28yL25XOTk2MXNEOXBGU1l1L2V2Vmk3ZGkycXFxcFFXbHFLQng5OEVBY09ITURqanorT0hUdDI0SlpiYnNHNTU1NExWWTNjQ0l0SWpCYVlqQmltaVlpSVl0aGdTN0ZFVTMybnhLczdQZmp1WWpOc0ZvRkZ4UXJXSFlwTUJlSlFqcjJ0U3NPTmM4d3dLY0NDd3Q0aDAvTUxGRi92NkthVFEvZnU1aVlKbFBjRTJQVkhSL1llT3JvbGpqWVp2YzZCMWsyT1pMdjcyMWRuaE9scEdRcGF1clFoWHg4d0txY1B0NDlYZk04UVorY0lzbUdpUmNDdHkwSG5ISytjWVVLU1ZlQmtxNDVqemY3di9kZGZ1TkhsbG5EMHZINXluQWhxbUhtNEF0MEFTSTBYaU92NTF0M1JMV0VmT0tYY1QzdDNiUGRnOXczVGJrMkdQVy82K2VlZlIzMTlQVzYvL1haVVZsYWl0YlVWTFMwdEtDb3FBZ0FrSnllanM3TXpyR052MmJJRktTa3BzRnF0cUt1ckczTGZZSXVjWFhIRkZmQjRQSDcvTDNkMmR1TGt5Wk00Y3VRSTl1L2ZqMTI3ZHFHMXRSVVdpd1hYWEhNTmJyamhCbGdzRnN5ZE94ZlBQdnNzL3YzZi94MC8vZWxQa1phV2h2bno1Nk84dkJ5RmhZWEl6TXhFWW1JaVRDWVRWRlVOT1doNyt0enNNakZNQjQxaG1vaUlpTWJjdmpvTmdKR3lwaVFyQUNLM25FK3d4M2E0Z2QyMUd1YmtxNWlWMHp0azJqdFV1cVpkRHJzTzlwSnB4cjUxSFJKZjFZOThvcUczRjkweVJMaUlSTHY3OHk3bGxXRXoxcHI5NForN1VaNnRvTFZMWW0rZC83SDZ6cGtPUm1MUGtqdjJNQ3NFRjZZcStONDVaclIwU2Z6Ylo2NEJWZG96YkFKZlA4MzRTdnZSNFlIWHVzblIrN3JlNGV2NysxMnJjNHBWZEh1QWJmMldCS3ZvR1FFUWl2NDk4d0xBazkrd0lxNm5DTm5SWm9ubk5neVRwbU5jdkZuNDZnWTQzSUJ0Nk1VRkFxcXJxOFA2OWVzQkFMLzYxYTk4MjRVUStOR1BmZ1RBbUtjY2JwaSs2cXFya0pPVGd6ZmZmRE9zNS9jbnBZVEg0NEVRQWhhTEJiLzczZS93L3Z2dis0YUlBNENpS0Nndkw4ZTExMTZMNWN1WEl5a3B5ZThZSlNVbFdMMTZOWGJ0Mm9WMTY5Wmg4K2JOK090Zi96cmd0UjUrK0dFc1hMZ3dwUFk1K3Z4ZHhVZW84TjVrd0RCTlJFUkVZNjV2cklyMDBrV2hISHZMU1IxemV0WmxQaXRmeGNFR0hhV1pScmZNY0FXOExDcHdickdSdFA1MlRFTWsza1phdlBFbHRuMlk0ZUlqYVhjZzN2UGs3WkZhTmwzRnhUTk1lTytBWjBDWURsVzZ6WGhQNFJhYmErMHlsdHFhbnFIZ0IrZGI4TE5QWFg1Zi9OMjZNU3kxd1M2eDhjVFE3LzNPZHdiT1R6V3JScGh1c0V1czJUcnlvZFg1eVFKTmp0NWU5RFB6RkdUWUJCcnRFbWJWK0wwb1ZRbjVoa2Nzc1ZtRXJ5Q2MzU1g5bGpNTFZuWjJObGF1WEltVWxCUmtabVlpTFMzTjk3Tng0MFlBUUY1ZUhrNmVQQW5BR09idDhSZ1haZmZ1M1hDNzNkaTNiNS92c1FGdHRObHc0WVVYUml4TWUrZEdlNGQ0Zisxclg4T25uMzRLUlZHZ2FSckt5c3BRWGw0T204MEdBTDRoNW9XRmhaZzdkeTRBWU8zYXRiN2pUWjgrSGRPbVRVTmxaU1dPSERtQ3Fxb3FKQ1ltb3J5OEhBc1dMQWk1ZlgzWGxnNTM3ZS9KaUdHYWlJaUl4bHhGZHU4NHdsUHRrUTBWb1J4N1o0MEdwOGVNT0JNd2I0cUNKS3ZSa3loaHpMMGR5b0pDRlRhTGdGc0ROaHdmZWM5NlpvTEExSFNqN1llYlJxL2RnWnplczk1MFMwL0FtWk52M0NUWVdUM3lhNU9mYkh3eDkvWitoNnFqVytMWlQxMjRmNWtGVTlNVjNOa1RxTDA5MU8xT28vZDh3M0V0ckJzejN1SmdJNmtzdjZKVXhXbFpDazdMVkpCa0ZmanhPaGRPdHVwUUJIRGxMR09VeEtmSE5RZ0FWNXh1d28xelRIaHl2V3RNbGdzYmp4TDdUTGR2dGtzVUQxeFJhbGhDaUVHSFZ4ODVjZ1NxcXFLd3NCQ2JOMjhHQUx6d3dndSt4OWV2WCsvcjFlNy9XS2o2enJNZVRFWkdCbjcrODU4RDZKMTZVMXhjakJkZmZCR3JWNi9HK3ZYcnNXM2JObXpidG0zQWM1Y3VYZW9MMHkrOTlOS1FyN05vMFNMY2M4ODlvYjRGQU1aMThFb1l1bVFDOWNFd1RVUkVSQkUxTzA5QlhhY2N0SGhVV3J6QWRiT05nT0hTZ0syVndRZTJTQi9icFJtRnd4WVhxeWpQVW56RHF3ODM2c09HdjZVOVE3eS9xTkw4ZW5VR1U1aXFvTDVURHpqdk45NE0vTU5DczIvTzg5K0dtWDg5a25aNzNUakhqSlE0WTVoMGNab0NDZURMYWgzNXlRSTVTUUtkM1JKSG1rY2VwcWYzM0NDb2Fncy9PVGJhSlg3eG1SdjNMclZnV3JxQzc1OXJ3VS8vMWh0R1g5dmxSazM3NE1jUFpvNzBHYmxERndmYlc2ZmpaNSs2RUc4R1p1YW9tSjNYTzBmOStyTjYxNjEydUNXOC9YcVhWSmhRa0NMZ2NFdDhmTmdEWFFMTHA2dVlucUhnc2dvVDF1NmJuQXRQZTBjckFFQ1RYVUxUSTFQMHltNjNvN3E2R2p0MzdzVFVxVk5oc2ZTT0h3KzFBRm13Z2lrOGxwcWFDb2ZEQWNCWVlTR1F2cjNPWHBkZmZ2bUFiVXVYTHNWZGQ5MFYxTDdCMG5Uak9uajF2VDQwTklacElpSWlpcWppTkFYL2RJNEoyNnMxN0t6V1VkMHU0ZlJJSkZzRnlyTVZyQ2hWZmNNSVg5M3BSa2VBWWt2WG5HSENzdWttZkhUWWd6ZjNlQ0o2N1A2MlZCcWgxR1lSbUpGbFBIZnpNRU9saTFJVlh5OXlzSVhINXVRcldEck5qQTBuTk95djE5SFNKV0ZWQmFabkNGeFladklOZGYzMG1JWURRU3hyRlU2NysycnRrbGcyM2ZncTZOR0IxM2U1VWRtcVk5NFU0eWFCeFNUdzJFV0J1NmlHcXViOUg1KzdVTjBUYlBPU0JiSVNlNFArU0p4bzFmSEx6MTI0WmI0WjcrenorUFhxRGhXa2djQkZ3Ynd5Yk1JM0w5cmhsbWdmWkNwNHMwT2lKRTNCQThzdHZoQU5HRVBrajdmbzJGdXJZMCtkVVFCTmw4Wnc3a3NyalBQN3h6MGUzOUQwVjNaNHNHcVJHWmZNTktHNVN3NjduRm9zU3JRS1dGVGpwcEFtalNDWEhXUkJPNjk5Ky9aaHo1NDlxSzZ1OXYyMHRyYjZIbCt4WWtXa214MVFzTDNhQnc4ZUJEQjRtQTZsWUZna3EzZ0R4czBxYi8weGkycGNId29Pd3pRUkVSRkZsSVN4VnZDOEthb3ZtUFhuOUFEL3M4TTk2UERvWmRPTk5ZT1hsNXI4d25Ra2p0M2Yzam9kSGQwU1NWWWpWR2s2c0xWcTZPQzN0R2M1cktvMmlTUERETW51S3psT1lPVU1FMWJPQ1B6NCtpTWEvaWZJSlpIQ2FYZGZmenVxNFdTckRrMENKMXBrYis5NnovZG9penA0eGU2aHFua2J2ZVRHc2M0dk1jNVRiWWRFWGVmSXh6VHZyZFB4ZjkvcjlsdXpPaGo5aTRKNW5aYXA0SjRsRnRSMlNBZ0JKRnNGZnJQTmhVT0RCSCtUWXR4NGNHdkcwUEpkTlRyMjFPb0RsbCtibWFQZ080c3NFQUxZVjYvNzNYRDVva3JEeDBjVUxKdXU0cVo1WmlSYUJkNzdhbkwxVUFzQVdZa0tUclVaNTdtdVUwZDJVbWdCY2NlT0hiNzFvek16TTFGUlVZSFMwbEpzMkxBQlI0OGV4Ym5ubmh2Uk5vZlRhOTFYVFUwTmdPZ3VWemlZK3M3ZXozdDJrZ0pHNmVBeFRCTVJFVkZFdmZlVkI4ME9pVG41S2dwVEJaS3RBcXBpRkxpcGJwZllWNmZqazJQYWtMM0dIeC94WU5sMEV6NCs0aDh5SW5Icy9uUUpmRkdsWTFsUFFONWRxdzg1YkR2ZURKemRVemw3L2RIZ1E5RG5KelVrV0FST3kxS1FhUk93bW96bGdWcTZKQTQyNnZqa3FJYmpMY0dueEZEYjNWK25TMkozN2NEOXQxVnB1T09Od1c5RUJGdk5POUVxc0dTYThWVXpFblBLdlVJTjBvT1prNi9pOW9WbVNBbjgxeGZHS0lZSGxsdHc1M2tXdkRMSXpSaVBEanorb2JIKzlXRHpzODhwTmtLeVNUR1dhbnRwczN2QTNPai8yZUZHU2h3d2Q0cUtxMmVaY0ZxbWd0OXVjNDlvM3ZaRWs1OGljS3Fua0hWRHAxRmtMcFFsbVpZdFc0YnAwNmZqdE5OT1ExcWFNZW42MkxGaitQM3ZmNC95OG5KTW56NDlwUFo0aTVNSkVUaEtYbm5sbGI1L3IxdTNEaDBkSFlNZTY5Q2hROUIxSGJtNXVVaElTRUJ6YzdPdmtGbGhZV0hBNXdRYjF2dlA5eDRwajI2Y2Y2KzhaRWJwVURCTUV4RVJVVVI1ZENNOGpTUkF2YkhiZ3pkMkR3eXFrVGgySVArOTNZMy8zaDVjai9DaUloVldFOUR0QVRZTlV6MjZyNFpPaWYvWk1mSnEwWDJGMHU2eGRtbUZ5WGVlUHUyNVhxR3M3enpZTVBLK05wN1FRcTdBWFppcTROSUtGWE9ucVBEb3dJdGIzTDZDYjg5KzZzYjN6akhqMXZsbW5GMm80ay83UFFONnFhc0hHVkp1VVkyNTArZFBOVzV1TkRza2Z2YXBLK0NOSFYwQ0wyeHk0N1lGeHVmcGpGd0YvKzlpSy81NnlJTVBEMnZEVm5PUEJXazJBWnRGd05HelhObnhKaDJsV2NHbjZieThQT1RsNWZsdCs4VXZmZ0VwSmI3OTdXOEhmSTZpS0pnNmRTcVNrNU1CQURrNU9aZytmVHBlZU9FRjFOZlhBekRtTndkeSsrMjMrLzY5ZGV2V0ljUDA5dTNiOGR2Zi9qYmc2MTkwMFVVQm4zUGJiYmNOMkxabXpab0IyNlpQbjQ0bFM1WUV0Vzh3ampYcHZqVy9iUmFCTk02WERnbkROQkVSRVZFSWx2Yk1NOTUwVW9OemNvM09EVnBLblBEMW1LODc1RUZuVDZBTVZIeHRKTnhCM01zUUFLYWtDTXpLVlRHL1FFRkptaEhZcXRzbGZyWFZqUk45UmdPY2FOSHgrRWN1L0orenpaaVpvMkJtamdWVmJSSzdhelVjYk5DeHV6Wnd0M2hacG9MYkY1aDk4OTZyMjQwMXNac2RnNGRpWFFJdmIzSGpSSXZFMVdlWVlGR0J2eXMzWVhHUmlvZi8waDN6bnkwQm9EUlR3YTVxNHlJZWI5RlJtS2JBT29KMGNzMDExMkRyMXEyWVBYdDJ3TWN0Rmd1ZWUrNDUzKytMRmkxQ2ZuNCs3cm5uSHBqTlpzeWFOV3ZBWE92YzNOd0J4M255eVNkOVBkbUJGQmNYSXpVMUZXNjNHN3F1UTFFVTVPZm40L3JycjBkcGFhbmZ2bGxaV1NncUtzSlZWMTAxNERpZmZQS0ozK3VYbHBaaS92ejVBZmRkdDI0ZHNyS3lCbTFUSU4wZStIMyt5ekk1eER0VVFzckpXcFNmaUlnb3RqM3p6RE1vS0NqQWRkZGRGL0p6NzNoajZDRzhrMVZacG9JZkxqVXFCRCs2em9YS0NiaFc4TXZYeEVHWHdEKytHZDQxRG5hWTk0VmxKbHhZcHVLaHYzUkhQRVFQNStWcjRsRGJJZkdqRDdweDlSa21ySnpSbTlBYU9pVStPT2pCSjhjR1gwcExBRGk3U01WVnMweSt5c2JyajJyNC9aZUJlOEhUNGdYdVcySkJWcUxBbDZlTTN2SlF3bkIrc3NDMzVwcFJrcWJncWZVdXY0QVRpbEI2L2tmcUQzLzRBNnFxcW5EMzNYZUhmUXdKWU5QeDNwNzR3bFFGTTNOSFZ0YmJHMTVwZUh0cmRWVDEvQitXSENld3FFUmxtQjZDQ0RBSGdEM1RSRVJFUkVFNjFLaFArQnNONyt6ellDUTlLZThkOEFRMWIvbXZoeno0OHBRMjVrRWFBSm9jRXEwOTg0Ly9jbEREM0h3VkJ4cDBiS25TY0tCZUgvYjlTeGdqRDdaVWFqZ3pUOEdpSWhWL0dtSVpxNVl1aWRXZnVGQ1JyZUN6TUtZZ1ZMZEwvSFM5QzVrSkl1ejF1Q2NpQVdCR3RvS3RQVlhvcTlwMEZLUUtKTWVGSCtrWXBJUFQ3cFMrQW5DQWNSMFlwRU1YRTJIYW9ibXd0bW9ydGpRZFJxMnpGVTV0Zk00ZEl2S0tVODNJalV2RndveFNYRjZ3QURiVk12eVRpSWlJSXVDZEVhNXQvR2FBdWV5RGFScGltUE5vK3VHZmU2dDNkM1JMUERoSU5lL2g2QkxZVWExalIvWHdkdythSERLc0lOM1haQXJTWHVrMjRidUpJQ1d3dlVyRG9oTFRpSVo3MDlDNlBjWjU5bzVQemt3UVhGczZUQlArWTdxejlRU2VQL2dCR3JyYm85MFVvcUE1TlRlTzJ4dHczTjZBait2MjRwOU8renBtcHhaSHUxbEVSRVJFWTI1bXJvTFBqMnR3YThiU2R0dFBhVmhZcFBxdDUwMlJvZmZjc1BCT1F6Q3JHUEhRK3Nsc1FwKzVuYTBuOEsrN1gyZVFwZ210b2JzZC83cjdkZXhxUFJudHBoQVJFUkdOdVhpendGbFRWSGhucExaMVNleXRpV3pGZmpMc3FkSFExak5IWFFqZ3JDa3E0czI4YXhHdUNSdW1IWm9MengvOElOck5JSXFZZnovNFBoeWFLOXJOSUNJQ0FBNnhKSnBnSnZyZmJMcE5vQ0tuTjVwVXQwdnNyaDY4U0J5RlJwZkFybW9OTlgyV2RxdklVVGk4ZTRRbWJKaGVXN1dWUGRJVVV4cTYyN0cyYW11MG0wRkVCTUNvVGt4RUUwY3MvTTBXcGlvb1RQVVAxRnRPUnFlSVhTenA5Z0JiVHZvSDZhSTAvM05ONFptd1ozQkwwK0ZvTjRFbzR2aTVKcUx4b2l4enduNUZJSnFVVG91UnY5bUtIQVZGYWIzdnBhMUxZdE54ajIvNUxBcE51OU00ZjIxZC9rRzZQRHMyUGkvUk5tSFBZcTJ6TmRwTklJbzRmcTZKYUx4WVVLQkd1d2xFRklMNU1mSTNLNFFScUdmbUtyNDUxRTRQc09tRWhyMjFPbnVwZzlUdE1kYVIzblNpdDlpWUVFYXhzWXFjM25OTEl6TmhaMWR3K1N1S1JmeGNFOUY0VVpHam9DeFR3YUhHSUJZVUpxS29PaTFUOFp0dkhBc0tVeFVrV0FSMm5ES3FmRXNKVkxYcXFHblhVWnltWUdxR0FsTnN2ZVdJOE9qQXNTWWRKMXAwdi9YZ3phcFJiSXh6cENPTEgwRWlJaUlhUUFDNFpaNFpObk8wVzBKRVE3RlpCRzZlWjBZc1JxUjBtOERpRWhXWkNiM3ZUdE9CbzAwNlBqbml3ZTRhRFhVZDBpODBUa2FhRHRSMVNPeXUwZkRKRVErT052a0g2Y3dFNHp3eVNFZmVoTzJaSmlJaW90R1ZreVR3dlhNdGVHNkRDdzRPbkNFYWQyd1dnZStkWTBaT1V1eUdwSGl6d0Rka0tQMEFBQ0FBU1VSQlZMeENGYzBPaVFQMXVtL3V0RnNEcXRza3F0czBxQUxJU0JCSVR4QklzQWpZeklCSkZUQXBpS20xcW5WcDlEeDdOQW1IRzdDN0pKcnRFazEyQ1MzQWxQTGtPSUVaMmF6WVBab1lwb21Jb2tsS1lOZGVZT05tWVA4Qm9Ma0ZjRHFqM1NvS1Yxd2NrSjRHVk13QXpqa2JPUE4wVFBTSmFXV1pDaDVjYnNWL2JYTnp5RGZST0ZLV3FlQ1dlYkVkcFB0S3R3a3NLbEZSMXk1eHFGR0h3OVdiSGpVSjFIZEsxSGV5U0JsZzNHUXB5MVNRa3l4aWNzVENlTUl3VFVRVUxkVzF3QzlmTmtJMHhRYW5FNml1TVg0K1hHK0U2dS9jQWVUblJydGxJNUtUSkhEZlVndjIxK240b2tyRHdVWWRMVjJTaFlDSXhwRFZaQ3gvZFZxbWd2a0ZxbEZFS3RxTkdtTUNRRzZ5UUU2eWloYUhSRTI3UkgySERwY1c3WlpGbjBVRnNwTVU1Q1VMcE5rWW9zY0t3elFSVVRUc1B3QTgrU3hnZDBTN0pUU2E5aDhBN244RStMOC9NSUwxQkNZQXpNeFJNRFBHaWh3UjBjUWpZUFJVcDlzRVp1WXE2T3lXYUhaSTJMdU5vYzlkYmdtUGJzd2wxbU9vczFvUmdLb0FKc1VZL3A1Z0VVaXdHdWNpMGNvQUhRME0wMFJFWTYyNmxrRjZNckU3ak92OXhLTVR2b2VhaUdpOEVRQ1NyQUpKVmtaSkdudTh2VXhFTkpha05JWjJNMGhQTG5hSGNkMWxESFdSRUJFUlRYSU0wMFJFWTJuWFhzNlJucXoySHpDdVB4RVJFY1VFaG1raW9yRzBjWE8wVzBEUjlQbVdhTGVBaUlpSUlvUmhtb2hvTExGWGVuTGI5MVcwVzBCRVJFUVJ3akJOUkRTV21sdWkzUUtLSmw1L0lpS2ltTUV3VFVRMGxwek9hTGVBb29uWG40aUlLR1l3VEJNUkVSRVJFUkdGaUdHYWlJaUlpSWlJS0VRTTAwUkVSRVJFUkVRaFlwZ21JaUlpSWlJaUNoSEROQkVSRVJFUkVWR0lUTkZ1QUJFUkVSRVJVVGdrZ001dWlXYUhSR2MzNEhCSmRMa2xQRHJnMFFFcG85M0N5QkVDTUNuR1Q3eFp3R1lSU0xRQzZUYUJSS3VBaUhZREp5R0dhU0lpSWlJaW1qQWtnQmFIUkhXYlJFT25EcGNXN1JhTkRTa0J0MmI4ZExtTkd3aGVGaFhJU2xTUW55S1FabU93SGlzTTAwUkVSRVJFTk81SkFMWHRFb2NiZFRoY01kVGxIQUV1RFRqVnB1TlVHMkN6Q0pSbUtzaE5acWdlYlF6VFJFUkVSRVEwcmpYWkpRNDI2R2gzRGd6UnFnQXlFZ1RTRXdRU0xBSTJNMkJXQlZRRlVHSW9UZW9TMEhUQXJVazQzSURkSmRGc2wyaXlTMmg5VG92REpiR3JXc1B4Wm9FWjJRclNiVEYwRXNZWmhta2lJaUlpSWhxWHV0d1MrMnAxTk5yOVE3UlpCYklTQlhJU0ZXUWtHTUU1MWlrQ1VGVGpSb0hOQW1RbUNCU25HUUc3eVM1UjE2bWpvVlBDM1RQc3ZkMHBzZldraHN3RWdabTVDdUxORE5XUnhqQk5SRVJFUkVUalRyTkRZc2NwelJjT0FVQlZnSkkwQlNVWkNreVRJRUFIUTFXQTdDU0I3Q1FWSGgwNDFxVGpSSXNPVFRjZWI3UkxmSDVjdzFsVFZQWlNSeGpETkJFUkVSRVJqU3VWclRyMjErbSthdHhDQUFVcENxWm5LckF5d1F6S3BBQmxXUXFLMGhRY2FkUlIxYWI3Q3BkOVVhbWhJa2RCWVNydlFrUUtQNHBFUkVSRVJEUXVTQW5zcjlOUjJhcjd0c1daZ0RrRktwTGoyS3NhTEtzSm1KbXJvQ0JWWUh1VkJxZkhPTGY3YW5WME9JR0tIQVdDcDNQRWVGdUNpSWlJaUlqR2hmNUJPalZlWUZHSmlVRTZUTWx4eHZsTGllODlmNVd0T3I2cTE0ZDRGZ1dMWVpxSWlJaUlpS0t1c3RVL1NPY25DeXdvVWptc2U0U3NKbUJoa1lyODVONUFmYkxGLzF4VGVCaW1pWWlJaUlnb3Fwb2RFdnRyL1lQMEdmbHFUQzF0RlUyS0FNN0lWNUhYSjFEdnI5UFI3T0I2M1NQQk1FMmpRaFVLVGt2SzgvMFFFUkVSRVFYUzVUYXFkbnRqWFVxOHdPbDVhbFRiRkt0bTVhbStJZDlTQWp0T2FlaHlNMUNIaTJHYVJrV0N5WXFuenJyUjl6TmFDbTBaZU9EMEs1Rm1TUmkxMXlBaUlpS2kwYk92VnZjdGZ4Vm5BdVpNWVkvMGFGR0VjWDdqZW9iT3V6WGovRk40R0tacHdzcXlKdU9STTY3Rmd2VHBlR2JPVFNoUG5oTHRKaEdOSDBPVjZMUmFnQXVYQXdtMnNXdlA0b1hHeit3elJ1ZjRKY1hHajVrVDY0aUlKcEptaDBTajNlZ1pGY0tvMnMwNTBxUEwybE1kM2Z0Vm9kRXVPZHc3VFB5b0RpTERrb2h6c21aZ1puSUJpaE95a0d5T1I1eHFodDNqUkwyekhYdmJxdkJSM1I2Y2REUkc3RFgvZGRhMW1KMVc3TGZ0eWs5WEQ5anY3NHNXNC9yaWMzMi9mMVMzQjg4ZC9QL3MzWGQ0SE5XOS8vSDNiRkhaVmUreTVkNE5CZ3pZMkdCVERZWkFDRFVFRWdnbFhDRGtwaElJSVFSQ0NDa1lrcHRMKzRVTGdRQ2gybUNhYVE0R2pCc0dHNHk3RFc2cVZwZFdiY3Y4L2hocHRXdTFYWFhabjlmejZOR1dtZG16czdLc3o1eHp2dWV0SHIzMlg0NzZMaE5DaG1QLzlMTW4yTzNwdmZmV0Z4S2Q4ZGl4Zmd1a3hyaTUrNGhMZUhUblV0NHUvRHhzdTVmbjN0VG5iY212TCtkSGF4L3Y4OWNSaVVoT0Z0eHhLN3p5QnJ6M1B2ajlyYzhOeTRFLzNnbHVOeVM2WWRGci9kT21YL3kzOWIyZ0VINThjKzhmZjhIZDF2ZWYzQUw1QmIxN2JNT0ExQlJJY01PZWZiMTdiQkdSUTVnSmJBMnBLcDJYYkZQVjduNlNGR2N3UE5uR3Z1WWlaRnRMQXN3YTNmS1h0VVJLWWZvQTJYSEpmRy8wWEdablRNUnV0TzI0VDNLNlNISzZHSitZdzdsNXgvS2Y0aS81djUxTGFmQjdlL1M2cDJZZjNpWklkK1NqL1p2RHd2Ung2Uk40MkhnWG4rbnZaSytPNWNTbGhBWHByejBsZ3o1SUEzeFZXOHhONjUvbXQ0ZGR5RWgzQm5iRHh2WGpUeWNuTG9WL2ZmMEJ1cjRtaDZ6cnI0SE1ETGoyKzFCWkNhdlh0ajVYV0F5VlZWYVkvc1o4ZU9OdGFHd2F1TGIybC9nNE1HeGdzMW5oT0RZRzR1S3N4K1BqclBPUmxBakpTWkNVWkgxUFRZR01kT3U3M1c1ZGxQaXZIME5WOVVDL0d4R1JnMEpSdFVsMWcvVVhtOTBHNHpMNlo5QnNkWFUxOGZIeE9KM09pUGZadlhzM3ljbkpwS1NrOUdITCt0ZjREQnVGMVFIOEFhaHVNQ211TnNsSlVweU9oc0owaU5rWkUvbkpwTE9JdFVYMkQ4c0FUc3MrbkJHdWRHNy80bm1hQXI1dXZXNkswOFZWWTArT2VQdkMra3EyMVJRR0MzdTVIYkZNVHgzTkorVTd1L1g2Y3pJbmg5MWZWcndwN1A0RHgxNGQ5VEZ0Qjh3ZzZNNHhQTDVHYmxuL1RLZmJsRFhXY09zWHozTHIxUE00UEhrRUFPZmx6U0E3THBtL2JuMFRiOGhuVXVPdDUrMml6enM2Vk5DODdHbWtOTS9CM2xDNWg2MDFYZmR5VlhucnV0eEdwRitjZGpJY1B0VzZ2ZTZMOENBTlZyV1JWOStFRzM0QUtjbHczam53L0tKK2IyYS9lK3JSbmgvRGJvZTV4OFByUFJzSkpDSWlWcS8wanRMV1h1blJxYlorR2Q3OTNudnY4Y0FERDNEampUZHkrdW1uUjd6ZmpUZmV5R1dYWGNabGwxM1daMjE3L3ZubkFaZy9mMzZiMEY1WldjbGJiNzNGbkRsenlNdkw2NVhYaTNYQXFGUWJYNVZabjhQMjBnRFpTZXFkam9iQ2RJaEppY09DUWRvYjhMT3FiRHNyOW0vbGEwOEo1VTIxT0EwN2VhNTBUc3lhd3BtNVJ3VjdyaWNtNW5MbDJKUDV4NDczdXZXNjE0NC9qUVJISEFEMS9pYmk3VEZkN3ZOQnlhYXdLdGx6TWlkM08welB6V29OMHdIVDVNUDltOE9lSHg2ZjFxM2o5dlFZTmQ3NmlMYXI4elZ5MTVjTHVXbnlPY3hNSHcvQXNQZzA0dTB4WVdHNjJsZlBNN3VXZDNvc3R5T1c4L05tQXVBei9meDkyeEpLRzJ1aWJydklnRWhMaFNzdXRXNDNOc0dqLzJ4L3UyWEw0ZHh2d1BCaDhLMno0WVBsVUZRUzNXdU5qbXdrVFJzT1ozVDdlcjI5UDJ6N1FINC8xTlZEWFIxNFBGQmRDelUxVUYxajlVSlhWa0ZGcGRYTHY3K3NiOXNpSW5LSXFLZ3pxV3V5ZXFXZGRoaWRIbjJ2OUQvLytVL0t5dHIvdlh6aWlTY3ljK2JNTm85UG16WU52OS9QNjYrL0hsV1k3c2c1NTV3VDFmYm5uMzgrMTF4elRadkhmVDRmaXhZdG9xNnVqcE5QUHJuTjh5dFdyT0RwcDU5bTU4NmQzSGJiYmQxdGJodGowbTNzcmJRS3dOVTFtVlRVbWFTNUZLY2pwVERkanBXbDIzamk2dzhvYWFnS2U5eUxuMjAxaFd5cktXUjEyUTUrZS9pRk9BeXJiUDhaT1Vmdzh0NDE3RytNYnZqZnpQVHhISjh4Q1lCOWRXV1VOdFp3Vk9yb0x2ZGJ2bjhyVjQ4OUpSam9aNmFQSjhibWlMcDNmSlE3ZzVHdWpPRDl6eXQzVTlua2llb1lnNEUzNE9Ndm0xL2x4eFBQWXFRN2c5OXVlQ0hpTUI1cVJ0cTQ0RGw5dC9BTEJXa1pPdXgyK1BtUFdvdUtQYjhRU2pxWXJ1SDN3NytlZzF0L0RqRXg4T01iNERlL2gwQVUxVHhiNWloSEt5c2p1bjE3ZTQ3MVgvNEcrWVhRMUdSOU5UUWNHc1BjUlVUNmlHbWFHSjBWdmV4QVFWWHJoTHpNQkFOSE4wWjRyMTY5bW4zNzJxOWxNV3JVcUhiRGRIWjJOa2NjY1FTZmYvNDVYMy85TldQR2pJbitoUTl3MUZGSGNjSUpyVk13Rnk5ZVRFTkRBNWRjY2tuWWRnOCsrR0NIeDFpN2RpMGVqNGNqanp5UzdPeHNBRXBMUzBsSVNDQXVMbzdUVHorZDU1NTdqcFVyVjdKMTYxWW1UWm9VM0xlZ29JQjE2OVl4Y2VKRUpreVlFRlhiSFRici9MZDhIb1hWQ3RQUlVKZ080VFA5L0w4ZDcvRlc0Zm91dDkxUXVZZlg4ei9qdkx3WmdMV3U4b3owY2J4WnNDN2kxM001WXJsdS9MemcvUmYyck9TVTdNTWoycmZhVzhmNmlsMGNrellXZ0RpN2syUFN4ckt5ZEZ2RXJ3OHdOM05LMlAxbEpSczczZjZxMVE5SEZMYVRuUEU4T2V2RzRQMzJDcW0xWjdncmpRZU9pWDVJT0lEZkRQQzNyVzhTNzRpaHp0ZllyV08wREhsdkRIaDVZZStxYmgxRFpFQmM5VDJZUE5HNnZXVmIxME9SUDEwSEsxYkQ4Y2ZCeFBId3ZVdmdYOC8yZlRzSFduNWgzL2QwaTRnY0F1eDJxME9wcXFvcTZubkVKckMvdHZVQ2JuWkN6K1pLdi83NjY4SGI5OXh6RHl0V3JHRGN1SEhjZHR0dDdmWmNWMVZaSFdhMzMzNDdDUWtKYlo1LzVKRkhvbnI5TVdQR2NOWlpad1h2TDErK25PcnE2ckRIb1BNdy9lNjc3d0lFZThzWExGakFzbVhMdU9PT081Z3hZd1pPcDVNTEw3eVFSeDk5bEJkZmZKSGYvT1kzd1gwM2JOakF3dzgvekt4WnM4SWVqMVJXZ28yQ0txdjJVa2xOZ0trNU5nMzFqcERDZElpWDlxNktxcERZUi9zM0I4TTB3TmlFcktoZTc4b3hKNUVXWS8wRC9ySnFMOHYzYjRrNFRBTjh1SDl6TUV5REZRU2pEZE9oODZVYi9GNVdsKzZJYXYvQnhzU01PRWlQVDhnSnV4OWpkd1JIQlh4U3RwT01tRVF5WWhJN1BjYU8ycUp1dFZPa1Y1MHlGODVzdmpCWFdRWDNQeEJaTC9PalQ4TFV5ZGJjNlhPL1lSVW5lL2MvMGIxMmFSbjg3YUd1dDd2Nzl1NXQzNTRyTHJYYTI1Ny8rWFBieHk2NnZPdlhFeEdScUNRbVduOGpsWlNVUkIybWF4dE5tcHJyNXRvTlNIZjNUblR6ZUR4ODhza25aR1JrTUgzNmRCNTQ0QUZLU2pxZXhsUlpXVWxsWldXSHp6LzIyR05oOXovNzdEUHE2NjJSanllY2NBS1RKMXQvUnhjV0ZySnFWV3NuVEZWVkZmWDE5V0dQZFNZL1A1ODFhOWFRbHBiR25EbHpBTWpKeVFrK04yT0dsVGRPUC8xMG5ucnFLVmF2WGsxaFlTRzV1ZGFVejViZStkR2pSMGYwZWdmS2NCdllEZkNiME9TM1BwL0VXTVhwU0NoTWg0aTJJbmRCZlVYWS9VUkg1R3UySHA0OGduazVSd0RRRlBEeDBQYTNvNjQrdmJwMEJ3M2p2Y1RaclhuZXg2YU5KYzd1alBoOVRFek1KVHN1T1hoL1pkazJHZ005cTByZW55WW01ckt2cm93NmYvZUdhTjQ3L1hzZFBqY25jM0tid216dGliVEhYYVRQSEhFWS9GZnphSTVBd0FxcTVSV2Q3OU9pcHNZSzNuZjh5aG9tL2w5WGdzOEg3MzhZK2VzM05Wazk0WDIxdllpSURFb3RZWHIxNnRXTUd6Y3UyRk1kaWRBMWpkUGRCdlplS3VMOThjY2Y0L1Y2bVRkdlh0alE4OUNlNjg1Y2ZmWFZZZUg3NVpkZkRudCt5NVl0Yk5teUJZQmh3NFlGdy9TcVZhdmFEYzUzM3gzWnRLWlhYbmtGMHpRNTk5eHpjVGlzZU5aU1pDdy9Qeis0bmN2bDRyVFRUbVBwMHFYczNyMjcxOEswM1daOURpVzExdWRTWHFjd0hTbUY2Ujd3bStFOVB6NHpzdm5LTVRZSFA1d3dQemg4NHZuZEt5aXM3L2lxV0VjYUExNVdsMjNucEt5cHdlUE9TQnZIUi91M1JMVC9pVm5oUTd3L09LQ0s5MkEyUGlHSDMwMzdOcFZlRHdzMnY4Yk8ydUtCYnBKSS81czJGWDcxYzNBMi95ci85NHZ3WlpUL2pqZHRnWDgrRFQvNHZyVmsxQTkvWU0yN0hzd1ZxMTk1SFpaKzBIci84S25XTW1BQWYxZ0FKZnNIcGwwaUlvZWcwdEpTM24vL2ZVNDU1WlNJQTNWdHlDREN0RjdxbFFiNHozLytnMkVZekpzM3IrdU5JM1R0dGRmeXJXOTlpM1BPT1lmTExydU1TeTY1aEc5OTYxdGgyNXg3N3JsY2NjVVZ3ZnUvKzkzdnFLbXBZY0dDOEU2WGl5NjZxTTN4UzBwS1dMcDBLVURZc1BBUkk2eFZhbmJ0MmhXMi9TV1hYTUpsbDExR2NyTFZJV2FhSnR1M2J3Zm8wZnp2dEpBdzdlbmViTWxEa3NKMEQyVEdKb1hkTDJtSXJQallwYU5PSURmZUdnN3pWVzBKaS9QWGRyRkh4ejRvMlJRTTB3QnpNcWRFRktadGhzRUpHYTJGQzhxYWF2bWljayszMjlHZjdJYU5YMHc1aHppN2t4eDdDbjg2NmpLZS9Qb0RYcy8vckZ2SDI5OVl6ViszdkJIeDlqK2JmSGFiejE2azMwMmRETC82aFZWQURPRHRwVmJJN0k2MzNyUFdWYjc0ZkN0UVgvbGRHRHNhSG5uYzZra2ViS3FiSzIyM09IbE82KzJTL1ozUGlVNUxCVzgzMzFOWmhWVzhUVVJFZ2xwNlNnc0tDamp1dU9QSXpzNG1PVG01MDZKa0xWVzhBZHd4dlJPbUN3c0wyYmh4STlPbVRRc09rVDc4OE1PcHJLeGt5NVl0T0oxT3hvMGIxK2t4dnZHTmIxQmJXeHYxYTl2dGR1TGk0b0wzYlRZYmhtR0VQZGFSSjU1NGdxYm0vMnZkYm5mdzhWR2pSdUYydTltNmRTczFOVFhCa1FCcGFlRXI1R3pmdnAzS3lrcXlzcklZUG54NDFHMXZFZm81ZUpxaUhTOTc2RktZN29GcEtTUEQ3bSt1YnIrYVlLaHhDZG1jTy94WXdGcUc2c0h0YjdmcDRZNkdWWDI3anBRWWE0ajU5TlRSdUJ5eFhjNGJucFk4TXJpV01zQ0hKWnN3b3g1b1BqRDhab0EvYm55RlgwMzlGcm54cVRnTU85ZU1QWlVwU2NQNTMyMXZSVDFjdnluZ1kzTjFmdGNiaG13dk1xQm16WUQvdmc1aW00UDBCOHZoLzU3czJUR2ZYd1EyRzF6WWZMWDl4Qk5nd2poNDZQOWc4OWFlSGJ1dlRlMTZTa2JRSGIvcS91djgvRmJZMC9YdmVSR1JROGtSUnh4QmJtNHVTNVlzaVhnNDlhUlRyOElaYjNWTXVKeTkwNDczM25zUDB6UTU0NHd6Z28vOS9PYy9CNnpscTdLeXNuajg4Y2M3M0wrNnVycmRudU5JdlB6eXkyMkdoTGU4Ym1lMmJObkNSeDk5MU81ekRvZURZNDg5bGc4KytJQlBQLzIwM2VXeUFOYXNXUVBBN05tem8ydjBBVUkvaDNydjBNZ0VnNEhDZEEvTXk1a1d2TzN4TmJLdVlsZW4yOXNOR3pkT25JK3QrVXJkNHZ4UCtLcUh3NU1EcHNuSHBWczRlOWpSQURodGRvNUxIOC83eFoxWDVRNWRXeHBnV1Vsa1EwUC9hOXhwZUFOZDk4dzRiT0hEZkg0MjZleUlqaC92NkhxTmJZQTlkYVhjdlA0WmJwcjhUWTVNdGRhc1BUNWpFcU5jbWZ4cDgyTDIxV2t0V0RrSUdRWmNlaEZjY0c3clk2cytnUWNmQmJNWC91Tjc5aVZyUGVWcnJyQmVLemNIN3JyTldwZjYrWVZXOGJBRE9SeldldFdSaW5iN3JyaGNNSzdueTVwRUpOQTdmMXc4OE1BRHZYS2NTSFdubDBWRUpCcVptWmxjZnZubEZCWVdVbEJRRU94cDdVaHRuQ3ZZaGVPMDkwN1A5TnExMWtqUGxubkVrVEpOazZlZWVvbzMzbmlETys2NGc2bFRwM2E5MHdGYWxzYnllcjBzV3JTSTB0SlNUanZ0dE9DYzZwYlhlZWloMWdLY1RVMU4vUDN2ZjhjMFRXdzJHNEYyQ29mT21qV0xEejc0Z0ZXclZyVWJwazNUWk1XS0ZVRFB3N1FqNUhQd2RiK2Y3NUNqTU4xTmN6SW5oMVdEWGxLNHJzdVFlVjdlRE1hNHJZcmZoZldWUExkN1JhKzBaVm5KcG1DWUJwaWJPYm5UTU8wdzdNeEtueGk4LzdXbmhEMmVEdGFqUGNEc2pJbGRiOVNPQStkbjk0WmFYd08vMzdpUWE4ZWR4dnpjSXdGcmFhMC9IbmtwMTMzeWFNUlZ2ZVBzTVJ5WFBqN2kxNDJ6UnhiNFJYcmR6VCtCR2NlMDNsLzJFVHo4V0hUclEzZmxyZmVzNWFOKytrTnI2TGRoV05YQ2o1cG1yZmRjZjhENjdWbVo3VmZRN2tpMDIzZGw1akZXUUcrUmxBanpMb1BuRmtKak83OERmbktMTlF6OGQ3K0d3NlpZRnlJNks3aDI4Zmx3eVFYZzlVRnh4eFZobzlIWVhydjZVUDJCbjVtSVNCOHdESU5odzRZeGJGalhGMHpmMmVxakpVMzNWdkd4NjY2N2psdHZ2WlVGQ3hid3dBTVBFQnNiMitVK3RiVzEvTzF2ZjJQVnFsWEV4Y1ZSWFIzWmxNMVFMNzMwRWc2SGc2S2lJdTY5OTE1cWEydTU0WVliK01ZM3ZvRmhHSmlteWNzdnY4eEhIMzNFUC8vNVQxSlRVd0g0MTcvK3haNDllNWc1Y3lZRkJRWHRycGQ5ekRISEVCY1h4OHFWS3lrdUxnNnVQOTNpazA4K1ljK2VQV1JrWkhEWVlZZEYzZlpRb2V0OCt4V21JNll3M1ExcE1RbGNPKzdVNFAyeXBscGUzcnVtMDMyR3hhZHl5Y2pXSzBZUDczaW4xNFlMNzZncG9xQytnbUh4MWovT0kxSkdrZWlNcDhiYi9oOVFSNmVOd2Uxby9RV3piQWdWSGp1UTN3end5STUzS2FpdjRNcXhKMkZnOFBoWDd3ZURkT2kxVHJPRG5ydjBtQVIrTmZXOGZtaHRaRjU4OGNXQmJvTDBvWXQ3c3ZPS05YQnM4NFd6WjEreTFva2VQYkx6ZmFKVlZRMGJOc0pOdDhFTlA0Q2pqN1RtVGQvN1AyMkQ5R0J3d25IaDkyLytLU1Ftd0pSSmNNK0M4TG5Wb2I3ZWJZWHBjV002RDlPVEoxamZ0KzhBYisrc2R2Q0xYL3lpVjQ0VGlmdnV1NC9Nek14K2V6MFJrWUV5ZGVwVXpqLy9mRjU2NlNXZWUrNDV2di85NzNlNi9aZGZmc245OTk5UFNVa0plWGw1L1ByWHYyYmt5TGIvcDVhVWxBUXJlSmVXbHJKMWEvalVwK3JxYXQ1NjZ5MFdMMTdNN05tenVmMzIyM0c3M1ZSV1ZsSmVYczQvL3ZFUE5tN2N5TGh4NC9CNFBHUm1aaElJQkhqbm5YZElTRWpnUnovNkViLys5YS9iYmFQTDVlTE1NOC9rbFZkZVllSENoZnp3aHo4TWUvNkZGMTRBck1KbW5jMVJsNzZqTUIwbHA4M09MNmVjUzVMVG1xTnNBZzl1ZTd2VDVaa000TVlKODNIYXJOUDlYdEVHTnZSeXNhOFBTalp4NmFnVEFHczQrYXowQ2J4YjlFVzcyODROV2ZJcFlKcDh1SDl6eEs5ejFlcUhxV3p5ZExsZGtqT2VKMmZkR0x3ZjZSSlN3MTFwUEhETTFSRzNwOFdyK1d2WjMxaE5UbHhLV0srOHc5YjZJKzQxaDBiaG9PNE1MNUtoNU5YdTcvclJDc2pKaG4zNXNISU4zUExUOEo3cTN2RG1PL0Q0VTladzczc1d3SnpaMWhEeWJSMnNRVjlRYVBWWWQrV2xwN3EzZldkU2t1R0l3NjFqRG1zZTFyZGhJeHgvSEl3ZkMzLzRMZHoxWjlqZnpzaWJyM1paM3pzYkltNFlNTEY1MU1xWGtmK2VGQkdSempsczRHMytzOHdmQUZ2a3EycDE2dHZmL2paTGxpemh0ZGRlNDZLTExnb3I2TldpcHFhR0o1NTRnbmZlZVFlQXM4OCttNnV2dnJyRG51ekZpeGV6ZVBGaUFONTU1NTNnZmkzV3IxL1BDeSs4Z0dFWUxGKytuR1hMbG9VOTczYTd1ZTY2NnpqNzdMT3gyYXp1WDV2Tnh1elpzNWs5ZTNhYmdtSUh1dkRDQzNuenpUZDU3NzMzdVBqaWk0TVhTTmV1WGN1V0xWdElTMHNMbXlmZVhhRkR1M3RydE1DaFFHRTZDZ2J3NDRsbk1UbXBkZmpLaTN0V3NxN2k2MDczbTU5N0ZGT1RyYlhpS3BvOFBQSDFzbDV2MjRjbG00TmhHcXpBM0Y2WWpyTTdtWkhlV3NuUUttRFdkVGdlQ2xhV3RsMjcxaG55MjdtallmaUY5Ulg4Y3YzVEViL092VWQ5ajl6bVVRQjlvYWZEZE9RZzkyTGJBaWU5NnNBaHlNdFg5dTNyOWNTWnAxdnJZNjlhQ3hkODAzcnMrVVd3YXpkYzltMXJ6dmNmZmd0My9hbnR2aTBYQjhhT2hzUkVhODN0QXgwMkJlTGpyZHZyMjc4NEtTSWkwUXNOMDE2LzJXdnpwbDB1RnllZWVDSkxsaXhoN2RxMW5IVFNTY0huZkQ0Zkw3NzRJaSs5OUJJZWo0ZVJJMGR5M1hYWGNlU1JSM1o2ek5OUFA1M2pqanVPdSsrK203bHo1d2FQMmJJTTFjeVpNem5qakRQSXlzb2lPVG1aZGV2V3NYTGxTZ3pENEt5enptTCsvUGs4L2ZUVEhIbmtrV0U5M3ovNHdRK0NGYm83azVxYXlwbG5uc21ycjc3Sy9mZmZ6ejMzM0lQSDQrSHZmLzg3WVBWS3g4VDBmQXFpejk4Nmd0T2hNQjB4aGVrb1hEUHVWT2FFOU9vdTM3K0Y1M1ovM09rKzZiR0pYRDdteE9EOVIzY3V4UlBoWE41b0ZEVlVzcTJta0ltSlZ1L01ZY2tqU0hHNnFQVFdoVzAzTTMwOHNiYldjbjNMU2pvdlZEYlV4UmhkaCtrQVpsU2ZTV0NJVkQyWFE4QS9uNEhuMnduWDN6Z2RUbTMrQStMM2Y3R0dibmZsRDcrMXFvTTNEc0tsc05yamRNTDg1dWsycXo5cERkTUFpMTZ6M3NkVjM3UHV0emY1cTZnWTl1YkRpT0Z3M0xIdzN2dHR0NW5iUERXbm9LampubmtSRVlsYXZOTUlWb3l1ODRLckY4dlJUSjgrblNWTGxyQjkrL2F3TUYxZVhzNlRUejVKVWxJUzExNTdMZWVjYzA2YmRiRnJhMnRKU0VnSTNqLzY2S001N3Jqam1EVnJGbUN0L2R4eXUwVktTZ28vL3ZHUDJiSmxDNDg5OWhpYk4yL20rT09QNTRvcnJpQXZMNCt2dnZxS2pSczM4dXRmLzVwNzdya25HS2dqQ2RJdExyLzhjbGF2WHMyR0RSdFl0R2dSTzNic29MeThuQ2xUcG5SWk1UeFNkU0V6bWVLZEdqSWVLWVhwQ0YwK2VtNVlrYThObFh2NCs3WWxYY2FxNjhmUHc5VmNzR3BWMmZaMmUwOTd5d2NsbTRKaDJtWVl6TTZjeEpLQ2RXSGJoQTd4YnZCN1dWMTZjUHlCNkREcytOb1p4dDB5SEIvQTQydm96eWFKOUwyUy9lMC9ialJmVWpaTitISlRaR3NqTzVyL29CaU02MHEzNS9SVHJCN2x2Zm13czUzUlFXKzhEUTBOc0hsYmVCWHkwR0p0cTliQWlQT3QwSHhnbUk2SnNaWWdBMnZwTVJFUjZUV3VHSVB5T3V1dmFFK1RTWWE3OThKYnk3RHBxcXFxc01lZFRpZmYvZTUzT2VlY2M5cGQvOW5uODNIRkZWZHcvUEhIYzlOTk53RncxMTEzdGRsdS9mcjFQUERBQS96dGIzOGpMaTZPdFd2WDh2YmJiN04yN1ZwbXpKakJnZ1VMR0Q1OE9IVjFkZXpjdVJPUHg4UDgrZk5adEdnUnQ5OStPd3NXTElpNmxrVjhmRHczM1hRVHQ5eHlDMDg4OFFTbWFRWWZheGs2M2xPZVBsajcrMUNnTUIyQlMwZWR3QVVqV292Y2JLbk81NTVOTDNkWnZYdE81bVNPVGJPR1ZOZjVHdm5IanZmNnRKM0w5Mi9sNnJHbllHLytRM3B1NXVTd01KM2dpR042YXV2OHdKVmwyMmdNOUU1Qm5ZSDJsK25mWmNYK2JieFQ5RG5WSVlYWGttTmF3M1JWQndYWjNQYTRZRFh3U0xqdGJYOEJpd3dxbWVuVzk0ckt5SUsweldZTmw0YjJLMkFQTnZIeGNIRnowY0NseXpyZWJ1a0gxdmZFMWw2R3NQZjM4V3FyV3ZkaFU2eTUwYUc5ei9OUEE3Y2JmRDZyYXJxSWlQU2FoSkRweWVVZWsxRzlPSHR1dzRZTlFOdWUzOVRVMUU3WGthNnVycWFwcVlsZHUzWjFldnkwdERTS2lvcjQrT09QbVQ1OU9uZmZmVGNBZHJ1ZEw3NzRJcmp1Y3lqRE1JaVBqNmV5c3BMYmI3K2RlKys5TjZxZWFZQXBVNlp3d2drbkJOZWxQdmZjYzl0VTkrNkpjazlJbU82NkVMbzBVNWp1d25kR0hjKzNRNnB3YjZzcDVQZGZMcVRCMzNVSURhMzQ3WExFOHZoeE4wVDkraS9QdlNuc2ZtZUZ2S3E5ZGF5djJNVXhhV01CbUp3MG5QVFlSTW9hcmJtQXgyZE1EQVp0Z0ErR2NCWHZVQ2xPRjJQY1dZeHhaM0ZDNWlSKzl0bVRZYysxcUQ1Z3lIdHdteGdYMTQ4L3ZjL2JLZEl2REFQR2pMWnU3NDZ3MEdGbzBaV0dLTU8weXdWblJmSHZKOXJ0MjNQK042MWU2ZnI2eml0eHQwZ04rU3V0UG1TRXlyNTgrSFE5SEhNVWZQc0N1UHN2MXVNeE1mQ3RzNjNiNy93SHlzcDcxbDRSRVFtVDVtcnQrU3p6bVBnRFBTdDY5ZVNUVC9MNTU1L1RwYmdveGdBQUlBQkpSRUZVMk5qSTd0MjdBWmd6WjA1VXh5Z3R0WXBWNXVUa2RMaE5JQkFnTGk0T3Q5dk5oeDkreVB6NTh6bm5uSE53T0J5a3A2ZmpkcnRKU0VqZ2pUZmU0UFBQUCtlSko1NGdKaWFHaElRRWJEWWJ5NVl0NDkxMzMrMXdoWm5PTEZ5NGtPWExsNGZkejh2TDQ1UlRUb242V0FmeUI2elBvVVhvNXlPZFU1anV4TGRIenVhU2tjY0g3Mit1enVmM1h5Nmt2cFBLM2FGQ2h4ajNsdy8zYnc2R2FRTTRJV01pcitaL0NzRGNrTFdleTVwcSthSWJGY1h2T2VKU0FuUzkrSnlOOE4rSUR4d2JXWVZ1aHhGOU9jZEpJUVhodGxZWGhEMDNMTDYxUW1MTFJRV1JnOXFJUEhBMy8rN1p1U3V5ZmVKQ3czU1UweUZTa3VHYUsvcHUrL1k0bS8vcld2SWVlTnEvU0JZbXUzazRYWDFEMitXOUZpNjJ3dlJSMDJEMlRLdEsrcVVYV2Uxc2JJSkZQYWkrTGlJaTdVcUlOWWl4UTVNZi9LWVY1TElTdXgvZ3hvMGJ4NHN2dm9oaEdPVGw1ZkdkNzN5bnplb29YUVhZUFh1c3Y0dno4cXlpd2UrODh3NkZoWVdVbHBheWY3ODFyZXE1NTU3anVlZWVBNndlOE9ycWFxNi8vbm9xS2lwNDZLR0hHRDE2TkdlY2NRWXJWcXdBSUNNamc0Y2ZmcGp0Mjdmemd4LzhnSk5QUHBtVFRqb3BxbVdzNnVycWVPaWhoNEpWd3IvM3ZlOVJXbHJLVzIrOXhYMzMzY2VHRFJ1NDl0cHJpVzhwbU5rTnBSNlRsdnBqTVhicjg1SElLRXgzNEtJUnM4S3FZMitvM01NOW0xNk9xRWU2eGY3RzZCZCtUM0c2Z2t0b2RlY1lxMHQzMEREZVM1emRLakkySjNNeXIrWi9TbHBNQW9jMVZ4UUgrTEJrRTJZM0Ntbmx4cWRFdlEvQThQak95LzczeE9TazRjSGJtNnJERjd3ZjdtcDkzZno2OW51WEN1b3IrTVc2ZjRVOTl1enhQK253dWZ1bVh4RmMwMXRrMEprOW8vWDJseEdPUG9rUG1ib3dHTmVTdHR2QkZRODF0ZGI5WlIvQlNYTmc4UnVSN1QvT3VzREkvbmJtbUcvYkFXcytoWm5Id1BWWGc4TUI1NXhwUGZmU0sxQloxWFlmRVJIcEVRUElUTENSWDJWMTBCVFhCc2hLN1A3NldIUG16T0hsbDEvR2JyZTNPNGZZNFhCUVVWRkJjWEZ4dTBPakt5c3JlZTIxMXdDWVBObXFML1RpaXk5U1dGaElURXdNT1RrNXpKbzFpNXljSEhKemN5a3ZMK2Y1NTU5bjVjcVZCQUlCbm56eVNUd2VEMWxaV1cyT25aS1N3dGRmZjgzTk45L00zTGx6dWZiYWE3dGNEcXZGcDU5K3lrTVBQVVJ4Y1RGT3A1TWJiN3lSZWZQbUFaQ1ptY25UVHovTk8rKzh3MmVmZmNhVlYxNFpkVkJ2VVZMYjJsR1dsV2hEVVRweUN0UHR1R0RFY1h4M2RPdlFrUFVWdS9qanBsZG9DdmlpT3M1L3JmbEgxSy85MjhNdllucnE2RzRmb3pIZ1pYWFpkazdLc3E3R1RVak1KU3N1bWVQU3gyT0UvTk5ZVmpKMGhuaUhEbFZ2VDJqUDlPYXEvTERueHJwYmY2bmwxMWVFUFJmSjJ0Y21acHNMS0RldWZhekwvVVFHaE1QUldzVzdwZ1kyYllsc3Y3aVFxOWwxVWZaTTk5VTYwNkd5TXVCLzdvVzFuMW1GeGJac2c3OCtDSjRJbC9XYk9zbjYzcksyOUlIKzhVK1lNdEVhT3Y2VDV1azRtN2JBSzY5SDEwNFJFWW5Zc0dTRC9PYnJsZnRyVFh5Qm5pM0o1SFE2TzN4dXdvUUpiTjY4bVJ0dXVJSE16TXl3d09uMWVpa3JLOFBuODVHZG5jMHh4eHdEd0syMzNrcFNVaExwNmVsdEFxckg0OEV3REJZdVhFaEJRUUVwS1NuY2NjY2RISHZzc2ZoOFBuYnQyaFhzS2I3MDBrczU2YVNUZU9DQkIvam9vNC80N0xQUCtPbFBmOHJzMmJQcHlLNWR1M2pxcWFkWXZYbzFZUFdXMzNMTExjSGx1QUF1dWVRU0prK2V6SDMzM1VkcGFTa0xGaXpnNVpkZjVvSUxMbURPbkRsdEtwVjN4QmV3em4rTDNDUkY2V2dvVEIvZy9MeVpYRDU2YnZEK3ArVmY4ZWZOaTdzc05qYVlmRkN5S1JpbUFZNUpIY09zOUFuQisxOTdTdGpqS2UzV3NhOWEvWEJFNjFJbk9lTjVjdGFOd2Z1UkJOZU8vT1dvNzFKVVg4bXlrazE4dEg5eldMaTFHemJHSjFoWEdFc2JhOEo2OGhNY2NReHI3cG11OGRaVDNrNGd0eHMycmhsN0NpL3YrNlRMVVFERDQ5TzRZY0laL00vV043czE2a0NrejgwL0RkS2JyM1l2V3g1ZXVib3pDU0ZUVWhvR1ljOTBlcm8xdEh2MlRHc2UrSlp0c0NIQ1pmMFNFMkR5Uk90MlI4dGJWVmJCTXk5YVBkTmdWVUYvNURIcnU0aUk5SWxVbDRFcnhxQ3V5Y1RyaDExbEFjWm45czBDeC8vOTMvL05YLy82VjNidTNFbCtmbjZiNTJOall6bmlpQ080NFlZYmdxRjg3Tml4SFI3UDdYWXpiTmd3Q2dzTE9mMzAwN242NnF1NTY2NjdlT1NSUi9CNFBOVFUxSEQ0NFljSHR4ODJiQmgvK01NZmVPV1ZWM2ptbVdjNm5aZDkvLzMzOC83NzcyT2FKakV4TVZ4MDBVVWRyaVY5NUpGSDh2REREL1BFRTAvdzFsdHZzWFBuVGg1OTlGR21UWnNXY2UvMzEyV0I0SnJmcmhpRFZNMlhqb3JDZElodjVSM0xGU0ZyUXE4dTI4R0N6YSsxdStUU1lQWjU1VzRxbStwSWFhNWtQVFU1TDZ6M2R0a1FLanhtWUpEc2RKRVdrOERVNUR3MlZlOGp2NjUxdVBhWWhLemdzUGd0MWVHL0hBOUx6Z3YyeFcrdEtXaDNVUHUzUjg3bXJHSFRPVG43TU83ZjhnWnJ5M2UyMjQ2MG1BVCtjdFIzY1RsaXVlMndDL2pWNTg5RU5lUmZwTStOSGduZnU4UzY3ZlBCNjI5RnZtOTZ5SCs0a2N4QkJ2alJUYTJ2MWRlRzViYmUzcjAzdW4xUE9kR3FWZzd3MmVmdGJ6TnlSR3QxY0xDS3VQM3dXdmpqL1pIM2ZvdUlTRlFNWUh5R2pTOEtyTCt6ZDFVRUdKRnFJemFLZEpLUWtCQlJWZXlSSTBmeTE3Lyt0WnN0YmQrcHA1N0ttREZqZ3IzRktTa3BiTjY4R2NNd0dEMTZOTmRmZjMzWTlvWmhjUDc1NTNQYWFhZVJsSlRVNFhHUFB2cG9QdnJvSStiTm04ZkZGMS9jN3REeFVHNjNteHR2dkpHenp6NmJwNTU2aXZQT095L2lJTjNvZzkwVnJSZmVKMlJvaUhlMEZLYWJuVHY4R0s0Y2MzTHcvb3JTcmR5LzVRMzhab1E5TzROSXdEUlp2bjhMNXd5MzFzV2VrVDR1V01VN1lKcDh1SDl6Vk1mN3NLUjErMmlIdXZkVVJteGlzTzArMDA5UmZXWFk4MVBENWt1SGgrbmpNbHA3NHpjZlVKZ01ZR3hDRmhjMkwzbG1Nd3oyMW5YY1cxL2VWTXZLc20yY2xqMk5VZTRNZmo3NUhQNjQ4WlZ1elRzWDZYVVo2ZkRMbjBETEVMZm5GMFZYZ2JwbFRySFBGL2tjNGFMaTZOb1kxSTMvcGllT2E3M2QwVkR0OWpnZDhJMHpyTnZiZDRhdk45M2loRmxXajNSOHZMWEc5aWVmV1k5Tm5naC8vaDNjLzBCMHJ5a2lJaEhMU1RMWVZXNVEzV0JWOU41WkdtQnFUdVM5MHdzV2RIL2tZMjhJSFhaOTIyMjM0VzllanJLeklkYnRCZWsvL2VsUCtKb3ZUcDk4OHNsTW56NmQ1T1RrcU5veWV2Um9ici85OXFqMjJWRWF3TjhjZFpMaURMSTF4RHRxQ3RQTnJob2JYbGIrK0l4SkhEOW5VbFRINk1sUTV0NzJ3ZjVOd1RBZGEydWRRMkwxV2tmWDAvTFhyUkVXK2VrREkxenB3ZHY1ZFJWdExtNGNrVElxZUh0elZXdnhNYWZOem95MDFqL0FQejJneDlsdTJQanZpV2NGZy9xL2R5Mm51S0h6RVBIb2p2OHdJVEdYa2E0TVpxU040L0l4Yy9uWDF4RXN5eVBTbDBibXdXOXVoclRtb25qUnp2Vk5Ub0s1emFzV2ZMV3I3NFkyMTlWWnkyS2xwMWtGeitvam5KdnRjc0VNYS80YUphWFJYU1E0NXl6clFnUEEyMHZEbjB0TWdLdStCeWMyRjVxc3JiVjZvcmR1aHozN3JJcmVPZG53aHp2Z3VaZXNudjVJMXV3V0VaR0lHY0NrTEJ1ZjdMRit2KzZyQ3BDWFlwQVVOelJEWGFUemxBK1VraEplNERmYUlOMGQxUTFtc0FBY1dKL0QwRHpyQTB0aCtpQzFvNmFJZ3ZxS05sV25sNVZFT00rd2h3SUgvRUZ1WUhTckYzZENZdXZ3emgyMWhXSFAyUTBiVTVzcmxOZjVtOWdkTWc5OGJ1WVVFaHhXaGVLQytvcXc1d0N1R0hNaW85M1djam1icXZieFd2NW5YYmFsTWVCbHdlYlh1SGY2OTRpMU9Uay9ieVk3YW9wWlVibzE2dmNsMG1OMk81ejdEV3Q0Y3NzOHFoMWZ3Wi8vRmg2SWM3Smh4SEFvcjRDcWFtdTVwNlpHY0RoaDdHaTQ4cnV0UzJtdFdOMTM3ZDIrRTQ2Y0JyRXhjUHN0OE1ISG5WY09Od3dyZUo4eUY1S2FoL0N0L2lUeTF4dVpCOTgrMzdwZFhBSWZXY3VVWUxQQkdhZkNkeTZFaEFUcnNhKytoZ1gvQ3lYTjFiNFhMclo2NlAvclNxdDMrL0x2V0tINzhhZGdZM1FqZTBSRXBITnBMb01NdDBHcHg4UTBZZDArUDdOR082SWE3aTNSYWZSWjU3bmx6NFVNdDZHMXBidEpQNllIc1E5S05vVXQ3OVhnOTdLNnRJTUNQTDJzM3QrRWlSbXNJRDRzUHJYRHBhazZZZ0RIWjB3TTN0OXl3RkR0OFlrNXhOdXRFTEcxdWlBWTFnM2dtOE9QQ1c3M3dRR1Z5MC9QbWNhNXc0OE50dk4vdGkySk9PanZyU3ZqMFIzLzRVY1Q1d1B3bzRuejJlVXBvZUNBU3VFaWZjWnVoK09QZ3d2T3RVSnlpMDFicko3VkF3TnFXaXJjOHJPdWo1dGZBTy8rcDNmYkdtcmhxekR0TUN2TVRoeHZmVVdqc2lyeWVlQkppZUhEM3A5KzN2cCs2a2x3d1RldEN3eGdYWFI0NDIxNDVubndIakNGWmVreUtDMkZuLzhJM0c0WU5RSis5MnRZOXdYOCthLzlNMWRjUk9RUU1UWEh4c3BkZnJ4K2FQREJ1bncvTTBmYXNTbmY5YnBBOHdXTGh1Yi94cHgyb2hwYUwrRVVwcHNObGlIYWQzMzVVcThkNjRVOUszbGh6OHBlTzE0MC9HYUFQWjR5UnJrekFMaHUvRHorMzQ3M0tLaXY2REs0T20xMmhzZW5jZEdJV1l4czNqOWdtcXl2MkJXMjNSRXBJNE8zUTR1UG5abzlMZGpyN0EzNGVMdnc4N0I5cmh0L2V2RCtROXZmb2VTQTRkMWh2N2ZiYWVyUzRnM015aGpQc1duamlMZkg4TXNwNTNMTCttZjZmVDY1SElMc2Ryam5EaGpYT2tjTG53K2VXMml0dWR6ZUVPMjliYXVXdHJGMXU3WFVWR05UNzdYMVFKdTJ3RjEvdG5xRUo0eXoza3NrR2h1dHdtSC9makh5SWQ0bm5nQzV6WlZTVjY2eHZtWWNEVC84UWVzMkJZWHc0S1BXZSsvSTUxL0NMMiszZ3ZtWTVpa2xINjlTa0JZUjZXWHhUb09qaHR0WnU5ZnFMYTJxTjlsWTZHZmFzTzZ2UFMzdCs3TFFUMVZEY3dlVUFVY050eFB2MUZXTDdsS1lsajZ6dEhnRFZ6ZlBSWitXTXBJSGpyMjYyOGRhVTdhRDBnT1d0Z3FiTDkwY3BsT2NMaTRmMDdxMDJYK0tOMUxsdGFvVDU3blN1WG5LdDRMenBKY1VybWY1L3JicjhHYkh0YzViYWV3Z0lEKzAvUjMrZnN4VkpEamlHTzNPNU9LUnMzaG0xL0p1dmp1UkNQbjk4UEJqOElmYnJhSGRLOWZBQzR0Z1g5c0NlMEUxTlZaUWRybXN1Y3BPcDlVN2JKcFdwZXJ0TzYzaDRmM2h5MDN3bTAxV2tIYTdXcXRzZDhUcmpieTZlS2pYMzRKUkkySFNlR3VKSzdBS2k3MzFIcHg0UEx5MDJPcVJqbVFPZE1sK3VQVk9hdzYxendmTFBvcStQU0lpMHFVMGw4R1ViQnViaXF4NXZBWFZKdURuc0Z6MVVQZUdnR2tGNmNMcTFndnZVN0p0R3Q3ZFF3clQwbWZlS1BpTXc1TkhNRE05eXVHY0I5ampLZVhCN1crSFBSWmpjekFwMFZydUsyQ2FiSzhweEdZWS9HTEtOMGwyV3ZNL1BiNUdudDM5Y1hDZnBvQ1B3dm9LeGlmbXNLbHFINC92ZkIrQVdla1RHSnVRVGIyL0NRT1lrelU1dU0rK3VuYXEvd0lWVFI3K2IrZC8rT21rYi9DZjRpOVp1TGNQNTVxS2hOcTFHKzY1RHlvcXJkN1ZTSHk4cW0vYkZDMi9INnJicnZ2ZUk3LzV2ZlY5ZjNOOWhQLzNPS1FraDRmeHA1NnpMajVFKzlvK243V3ZpSWowcVJFcE5tb2FZRzlsYTZEMmVQMU1IMjdYSE9vZWFHd2VPbDlWM3hxa1I2YmFHSkdpNGQwOXBSOUw2VE1CMCtSUG0xNWhkc1pFWm1kTUpEYytsVGliTTZLVmNScjlYa29hcTFsWC9qWHZsMnpFR3dqdlFScVhrSTNUWmczOTJlVXBvY0h2eGNDYTAzeDQ4Z2dBbnRyMVliQlhHcUNrb1lwYlAzK1dpMFlleDVzRjY0UHJoN3NkY1Z3OGNsYWJOcGpBVzRYck8yempCeVdiS0d1czRjdXFLTmU5RmVrcEZjRnFhOHUyOFBzK1g5dWxzQm9iclM4UkVSbTBwbVRiTUF6WTA3eitjVlc5eWFwZFBxYm4yWWRzbGUrQlZOMWdoczJSQml0SVQ4NVNrTzROQ3RQU3AweGdSZWsyVnBSdTYzTGJhR3l1enVmR3RZOHhKM015alFGdjhMWCtzZU05NG14T2JJWVJObGU2aGMvMDg5enVGV0dQN2F3dHdtOEdnc08vL1dhQTNaNVNYdGl6SWpoOHZDTUswaUlpSWlLOXh6Q3NRSjBRQzV1TEE1aW1WWlJzMVc0L3c1TnRqTSt3cVpjNkFvMCtheDNwL0twQXNLUkt5N2xWajNUdjBZK2lERmtGOVJYdEZsaDdjUHZid1dBY2lWMmUvVnkwL0g0QWJJYlJabGt2RVJFUkVlbGZJMUpzdUdNTTF1ZGJWYjVORS9aVkJpaXNEakFxMWNhWWRCc09aY0kyZkFINHVpekE3b29BL3RabHBISGFyV0pqbWlQZHV4U201YURqTndQNHpVRFhHN1pEUVZwRVJFUmtjRWh6R2N3ZWJXZFRVWUJTai9VM21qOEFYNVVGMkZzWklEUEJJQ3ZCUm9iYndINElCMnQvQUVvOUppVzFBZmJYbW5nUHFLK1o0VGFZbW1OVDFlNCtvREF0SWlJaUlpS0RVcnpUNEpnUmRzcnJUTGFXQktodVh0Yko2NGVDS3BPQ0tqOTJBOUxkQm1sdUEzZU1nY3NKRHJ1Qnc4WkJWUWs4WUZvOXp6Ni9TWjBYUEUwbTVSNlRNbytKdjUzK29LUTRnMGxacXRqZGx4U21SVVJFUkVSa1VFdHpHY3dhYmFlNDJtUjdhWUM2cHRiMDZEZWhwTmFrcEZZakRBRmNNUVlUTW14a0p4bVIxUDJWSGxDWUZoRVJFUkdSUWM4QWNwSU1zcFBzVk5TWkZGYWJsTlFFYVBKM3VldEJMOFlPV1lrMmNwTU1VbDBLMGYxRllWcEVSRVJFUklZTUE2dW5PczFselFXdWJUUXByelB4TkZwRG4rdTlKcjZBTlpjNGNCQjFWdHNNc052QVliT0d2N3RqRE55eDFybElpRldBSGdnSzB5SWlJaUlpTWlRWlFHS3NRV0tzb3FUMHYwTzQ3cDJJaUlpSWlJaEk5eWhNaTRpSWlJaUlpRVJKWVZwRVJFUkVSRVFrU2dyVElpSWlJaUlpSWxGU21CWVI2VTl4Y1FQZEFobEkrdnhGUkVRT0dnclRJaUw5S1MxMW9Gc2dBMG1mdjRpSXlFRkRZVnBFcEQ5Tm1UVFFMWkNCTkhYeVFMZEFSRVJFZW9uQ3RJaElmenIrdUlGdWdReWsyVE1IdWdVaUlpTFNTeFNtUlVUNjB4R0hxWGY2VURWMXN2WDVpNGlJeUVGQllWcEVwRDhaQnR6d0EzQzdCcm9sMHAvY2JyaitHdXZ6RnhFUmtZT0N3clNJU0g4YmxnTy8rcmtDOWFIQzdZWmYvY3o2M0VWRVJPU2c0UmpvQm9pSUhKS21USUkvL2c0ZS9qL1l2SFdnV3lOOVpjb2theVNDZ3JTSVNKOHdnZHBHay9JNms5cEdxR3N5cWZlYStBTGdDNEJwOXUzckd3WTRiTlpYdk5QQUZXT1FFQXRwTG9PRVdBT05SenE0S1V5TGlBeVVZVGx3MTIzd3hVWll1UVkyYllIeUNtaG9HT2lXU1hmRnhWbkxYMDJkYkJVYk8rSXdEZTBXRWVsbEpsQlJaMUpRWmJLL05rQ1Rmd0RiWW9MWGIzM1ZlNjFRM3lMR0Rwa0pOb1lsRzZTNkZLd1BSZ3JUSWlJRHlURGd5TU90THhFUkVlbVFDUlJWbSt3b0RWRFgxTWRkenIyZ3lRLzVWUUh5cThBVll6QSt3MFpPa2tMMXdVUmhXa1JFUkVSRUJyVXlqOG0yL1FHcUc5cUdhTHNCNlc2RE5MZUJPOGJBNVFTbjNjQnVBMXNmSjllQUNmNEFlUDBtZFY3d05KbVVlMHpLUENiK2tLYldOWmw4VWVCblY3bkJwQ3diYVM1RjZvT0J3clNJaUlpSWlBeEs5VjZUVFVVQlNqM2hJZHBwaDh3RWcrd0VHK2x1S3pnUEJKc0JOcnNWM2wweGtPRTJHSlZxQmV3eWowbHhiWUQ5dFNiZTVxSG8xUTBtbit6eGsrRTJtSnBqSTk2cFVEMlVEZGt3SFdkMzB1RDNEblF6UkhwVm5OMDUwRTBRRVJFUkdSVEs2MHpXNS91RFFSVEFib1BScVRaR3A5dHdET0oxaWV3MnlFbzB5RXEwNHd2QTEyVUJkbGNFOEFlczUwczlKaXQzK1RscXVGMjkxRVBZSVA0UjdGeE9YTXBBTjBHazErbm5Xa1JFUkFUMlZnWll1N2MxU0JzR2pFaXhNWGVzZy9HWmd6dElIOGhoZ3dtWlZ0dEhwTmlDZFNtOWZsaTcxOC9leXNEQU5sQzZiUWo5R0lhYm1UNStvSnNnMHV2MGN5MGlJaUtITXRPRVRVVUJOaFVGZ3N0YXhUbGcxaWc3VTNOc3hBN1pjYlVRNjRDcE9UWm1qYklUMS93KzJudS9NblFNMlREOXJid1paTVltRFhRelJIcE5abXdTNStYTkdPaG1pSWlJaUF5WXpjV0JzSjdhbEhpRFdhTWRKTVVkUEVPaGsrS3M5NVFjMy9xZTlsWUcyRktpSHVxaFpzaUdhWmM5aGhzbnpoL29ab2owbWg5TlBKTjRlOHhBTjBORVJFUmtRT3l0REEvU3c1SU1ab3kwRCtuZTZJN0VPbURtU0R2RGtsb0Q5WjZLZ0laOER6RkROa3dESEpreWlqdW5YYXdlYWhuU01tT1QrTjIwYjNORXlzaUJib3FJaUlqSWdDaXZNOWxjRkI2a3B3Mno5L25TVmdQSlpzQzBZWFp5UXdMMTV1SUE1WFVhN3oxVURQbnJQRWVtak9Kdngxeko0bjJmc0tac0IwVU5sYXJ5TFlOZW5OMUpUbHdLTTlQSDg2MjhHYmpVSXkwaUlpS0hxSHF2VmJXN0pVSW14eHNjbG1zZjBEYjFwOE56N2RSNS9WVFZtNWdtck0vM00zdTBYY3RtRFFGRFBreUROZVQ3MGxFbmNPbW9Fd2E2S1NJaUlpSWlFb1ZOUllGZzFlNDRCMHdmZm5EM1NCL0labGp2ZWRVdUh3MCtxOHIzcHFJQXg0dzRkQzRvREZWRGVwaTNpSWlJaUlnTVhlVjFKcVVlcTAvYU1HQjYzc0U1UjdvcnNRN3J2YmNzbTFYcU1UWGNld2hRbUJZUkVSRVJrWDVuQWx0REtsam5KZHNPcXFyZDBVcUtNeGllM0JyUHRwWUVVSndlM0JTbVJVUkVSRVNrM3hWVm0xUTNXSEhSYm9OeEdZb200ek5zMkp0UFEzV0RTWEcxNHZSZ3BwOVlFUkVSRVJIcFZ5YXdvN1MxVjNwMHF1MlFITjU5b0ZnSGpFcHRqV2piUzlVN1BaZ3BUSXVJaUlpSVNMK3FxRE9wYTdKaW90TU9vOU1WUzFxTVNiZmhiSzQ5VnRka1VxRzUwNE9XZm1wRlJFUkVSS1JiVExON1FhK2dxblcvekFRRGgxSkprTU5tblpNV2hScnFQV2pweDFaRVJFUkVSS0lTRXhNRFFGVlZWZFQ3bXNEKzJ0WWgzdGtKaWlRSHlnbzVKeVUxR3VvOVdPa25WMFJFUkVSRW9qSnMyREFBU2twS290NjN0dEdrcVhsZGFic0I2ZTVEdDRKM1J6TGNCdmJtMDlMa3Q4NlpERDRLMHlJaUlpSWlFcFhjM0Z3eU16Tlp2WG8xZnI4L3FuMUQxMDlPZHh2QjZ0WFN5bTRMdjhpZ05hY0hKLzNvaW9pSWlJaElWQXpENEt5enpxSzB0SlQzMzM4L3FrQmQyOWg2TzAyOTBoMEtQVGVleGs0MmxBR2pBdlFpSWlJaUloSzF6TXhNVGp2dE5KWXVYVXBCUVFISEhYY2MyZG5aSkNjbll4Z2RoK1NXS3Q0QTdoaUY2WTZFbmh0UGszcW1CeU9GYVJFUkVSRVI2WllqamppQzNOeGNsaXhad3V1dnZ4N1JQcE5PdlFwbmZCSUFMbWRmdG01b0N6MDM5VjZGNmNGSVlWcEVSRVJFUkxvdE16T1R5eSsvbk1MQ1Fnb0tDbWhxYXVwMCs5bzRWN0E2dGRPdW51bU9PRUxPalMvUXlZWXlZQlNtUlVSRVJFU2tSd3pEWU5pd1ljRXEzNTE1WjZ1UGxqU3Q0bU1kQzExNzI2OHdQU2pweDFkRVJFUkVSRVFrU2dyVElpSWlJaUxTYjlUakdwblFvZDNxd1IrYzlMR0lpSWlJaUVpL0NRM1RYcjhLYTNYRUYzSnVIRXB0ZzVJK0ZoRVJFUkVSNlRmeHp0YkNXblhlQVd6SUlCZDZia0xQbVF3ZUN0TWlJaUlpSXRKdlhGby9PU0llcmNjOTZDbE1pNGlJaUloSXYwbUliYjFkN2xHWTdram91WEhIZHJLaERCaUZhUkVSRVJFUjZUZHBydFplMWpLUDJhTWlaQysrK0NMWFhITU5yNy8rZXRqakN4Y3U1SnBycnVHVlYxNXA5L0ZYWDMyMVQ0L1ZVLzZBZFc1YWhKNHpHVHdVcGtWRVJFUkVwTjhreEJyRTJLM2Jmak04TkVicitlZWZwN2k0bUdlZmZUYnM4V2VmZlpiaTRtS2VlZWFaZGgvLzk3Ly8zYWZINnFsU2owbEwvYkVZdTNYT1pQQlJtQllSRVJFUmtYNWpBSmtKclRHa3VMYjdYZE5ubkhFR2NYRnhuSFhXV1dHUG4zMzIyZTArZnVhWlo3YjdlRzhmcTZkS1FzNUpWcUlOUmVuQnlUQk5VeE1WUkVSRURrTDMzWGNmZVhsNVhITEpKUVBkRkJHUk1PVjFKcC9zOFFQZ3RNT0o0eHhhL3FtWkx3QWY3dlRodFU0UE0wYmFOY3g3RURBTW84MkhvQjlaRVJFUkVSSHBWNmt1STFqVjIrdUhYV1U5bURoOWtQbTZMQkFNMHE0WWcxUUY2VUZMWVZwRVJFUkVSUHFWQVl6UGFJMGl1eW9DTlBvR3JqMkRSYU1QZGxlMFhsaVlrS0VoM29PWndyU0lpSWlJaVBTN25DU0RwRGdyS3ZvRHNMTlV2ZE03U2dQQjZ1WkpjUWJaU1lyU2c1bkN0SWlJaUlpSTlEc0RtSlRWR2tmMlZRV29iamgweXpsVk41amtWN1ZlVUppVXBWN3B3VTVoV2tSRVJFUkVCa1NheXlERGJVVkcwNFIxKy95SDVIRHZScC8xM2x0S1EyZTREUlVkR3dJVXBrVkVSRVJFWk1CTXpiSGhiRjUzdXNFSDYvTDlCQTZoRHVwQTgwV0VodWFMQ0U2N2RVNWs4Tk9uSkNJaUlpSWlBeWJlYVhEVWNEc3RDdzlWMVp0c0xQUVBiS1A2MFplRmZxcWFoN2NiQmh3MTNFNjhVNzNTUTRIQ3RJaUlpSWlJREtnMGw4R1U3TlpvVWxCdHNxSGc0TzZoRHBqd1JZR2Z3dXJXTnprbDI2YmgzVU9Jd3JTSWlJaUlpQXk0RVNrMlJxU0VCK28xZXc3T09kU05QbGl6Snp4SWowd05mLzh5K09uVEVoRVJFUkdSUVdGS3RvMlJxYTBScGFyZVpOVXUzMEZWNWJ1NndYcFBWZlhoUVhweWxxTFpVT01ZNkFhSWlJaUlpSWlBTldkNFNyYU5oRmpZWEJ6QU5LMmlaS3QyK3htZWJHTjhobzNZSVpwZ0duM1dPdEw1VllGZzFlNlc5NnNlNmFGcGlQNG9pb2lJaUlqSXdXcEVpZzEzak1INmZEOWV2N1ZzMXI3S0FJWFZBVWFsMmhpVGJzTXhSUEtuTHdCZmx3WFlYUkhBMzdxTU5FNjdWV3hNYzZTSExvVnBFUkVSRVJFWmROSmNCck5IMjlsVUZLRFVZM1hsK2dQd1ZWbUF2WlVCTWhNTXNoSnNaTGdON0lNc1dQc0RVT294S2FrTnNML1d4SHRBY2ZJTXQ4SFVISnVxZGc5eEN0TWlJaUlpSWpJb3hUc05qaGxocDd6T1pHdEpJRGgzMnV1SGdpcVRnaW8vZGdQUzNRWnBiZ04zaklITENRNjdnY01HdGo3T3FnSFQ2bm4yK1UzcXZPQnBNaW4zbUpSNVRQenRUUE5PaWpPWWxLV0szUWNMaFdrUkVSRVJFUm5VMGx3R3MwYmJLYTQyMlY0YW9LNnBOYW42VFNpcE5TbXBIYnhGeWx3eEJoTXliR1FuR1NoR0h6d1Vwa1ZFUkVSRVpOQXpnSndrZyt3a094VjFKb1hWSmlVMUFacjhYZTQ2SUdMc2tKVm9JemZKSU5XbEVIMHdVcGdXRVJFUkVaRWh3OERxcVU1eldmT09heHROeXV0TVBJM1dNT3Q2cjRrdllNMWJEdlJ4WjdYTkFMc05IRFpyU0xvN3hzQWRhN1V2SVZZQittQ25NQzBpSWlJaUlrT1NBU1RHR2lUR0tyWksveHRrZGU5RVJFUkVSRVJFQmorRmFSRVJFUkVSRVpFb0tVeUxpSWlJaUlpSVJFbGhXa1JFUkVSRVJDUktDdE1pSWlJaUlpSWlVVktZRmhFUkVSRVJFWW1Td3JTSWlJaUlpSWhJbEJTbVJVUkVSRVJFUktLa01DMGlJaUlpSWlJU0pZVnBFUkVSRVJFUmtTZ3BUSXVJaUlpSWlJaEV5VEhRRFJBUkVSRVJrYUhGQkdvYlRjcnJUR29ib2E3SnBONXI0Z3VBTHdDbTJYOXRNUXh3Mkt5dmVLZUJLOFlnSVJiU1hBWUpzUVpHL3pWRkRqRUsweUlpSWlJaTBpVVRxS2d6S2FneTJWOGJvTWsvMEMyeW1DWjQvZFpYdmRjSytDMWk3SkNaWUdOWXNrR3FTOEZhZXBmQ3RJaUlpSWlJZE1nRWlxcE5kcFFHcUd2cXh5N25YdERraC95cUFQbFY0SW94R0o5aEl5ZEpvVnA2aDhLMGlJaUlpSWkwcTh4anNtMS9nT3FHdGlIYWJrQzYyeUROYmVDT01YQTV3V2szc052QTFvOXBOV0NDUHdCZXYwbWRGenhOSnVVZWt6S1BpVCtrMlhWTkpsOFUrTmxWYmpBcHkwYWFTNUZhZWtaaFdrUkVSRVJFd3RSN1RUWVZCU2oxaElkb3B4MHlFd3l5RTJ5a3U2M2dQTkJzQnRqc1ZwQjN4VUNHMjJCVXFoV3d5endteGJVQjl0ZWFlSnVIcFZjM21IeXl4MCtHMjJCcWpvMTRwMEsxZEkvQ3RJaUlpSWlJQkpYWG1helA5d2ZESjREeHRBTnpBQUFnQUVsRVFWVGRCcU5UYll4T3QrRVlCQUU2RW5ZYlpDVWFaQ1hhOFFYZzY3SUF1eXNDK0FQVzg2VWVrNVc3L0J3MTNLNWVhdWtXaFdrUkVSRVJFUUZnYjJXQXpjV0JZRFZ1dzRDOFpCdmpNbXpFRHVIazRMREJoRXdiSTFOdDdDd05zSzhxRUN4Y3RuYXZueW5aTmtha0RKR3JCREpvRE9GL0VpSWlJaUlpMGh0TUV6WVhCOWhiR1FnK0Z1ZUE2WGwya3VJT25sN2JXQWRNemJHUmwyS3dicCtmQnAvMTNqY1ZCYWhwZ0NuWk5veUQ1KzFLSDlQbEZ4RVJFUkdSUTl5QlFUb2wzbURXYU1kQkZhUkRKY1ZaN3k4NXZ2WDk3YTBNc0tVazBNbGVJdUVVcGtWRVJFUkVEbUY3SzhPRDlMQWtneGtqN1VONldIY2tZaDB3YzZTZFlVbXRnWHBQUmZpNUVPbU13clNJaUlpSXlDR3F2TTVrYzFGNGtKNDJ6TjZ2UzFzTkpKc0IwNGJaeVEwSjFKdUxBNVRYRGEzMXRHVmdLRXlMaUlpSWlCeUM2cjFXMWU2VzJKZ2NiM0JZcm4xQTJ6UlFEcysxQjRkOG15YXN6L2RUNzFXZ2xzNHBUSXVJaUlpSUhJSTJGUVdDeTEvRk9XRDY4RU9uUi9wQU5zTjYvM0hOUTl1OWZ1djhpSFJHWVZwRVJFUkU1QkJUWG1kUzZyRjZYZzNEcXRwOXNNK1I3a3BzYy9YeWxtcmVwUjVUdzcybFV3clRJaUlpSWlLSEVCUFlHbEsxT2kvWmR0Qlc3WTVXVXB6QjhPVFdpTFMxSklEaXRIUkVZVnBFUkVSRTVCQlNWRzFTM1dCRlJMc054bVYwUHhMVTFkWHgxVmRmVVY5Zkg5SDJEUTBON04yN3Q5dXYxeC9HWjlpd041K1M2Z2FUNG1yRmFXbWZ3clNJaUlpSXlDSENCSGFVdHZaS2owNjE5V2g0OTVZdFcvanhqMy9NazA4KzJlVzJnVUNBNjYrL25qLzg0UStZWm1RQjlmcnJyK2ZPTysvc2ZnTzdJZFlCbzFKYlk5TDJVdlZPUy9zTzhaa1JJaUlpSWlLSGpvbzZrN29tS3hvNjdUQTZ2V2Q5YS92Mzd3ZGcyclJwWFc1cnM5bVlOV3NXcjcvK091dldyZVBvbzQvdWNwOTkrL1oxK056MTExL2Y2YjZQUFBKSWw4ZnZ5SmgwRzNzcnJRSnRkVTBtRlhVbWFTNE5oWmR3Q3RNaUlpSWlJb2VJZ3FyV1B0Yk1CQU5ITjdQMHdvVUxxYXlzWlBQbXpRQjg5dGxuYk5teUJZQ1VsQlF1dlBEQ2R2YzcrZVNUZWZ2dHQ5bTNiMTlFWWJvem5RWHRubkxZclBQVGNyNEtxeFdtcFMyRmFSRVJFUkdSUTRBSjdLOXRIZUtkbmREOVh1bDMzMzAzTE15Ky9mYmJ3ZHQ1ZVhsY2VPR0YzSG5ublJRVkZiWFoxKzEyOCthYmIvTG1tMitHUGQ2ZG51U3NyQ3dlZi96eHNNZXV2dnBxU2twS29qNVdtMk1uMkNpb3N0WU9LNmtKTURYSGh1SzBoRktZRmhFUkVSRTVCTlEybWpRMXJ5dHROeURkM2ZOb3VIanhZdXgyZS9EK09lZWNFN3hkVkZUVVllOXhaV1ZsdTQ4dlhibzAyTVBkb3FLaWdnY2ZmREI0LzhZYmIreEpreU9XNFRhd0crQTNvY2x2bmIvRVdNVnBhYVV3TFNJaUlpSnlDQWhkTXpuZGJRUXJWdmRFVFUwTmI3LzlOcWVkZGhvWkdSbnRidlA2NjY5M2VveGYvT0lYYk4yNkZZQXZ2dmlDcFV1WGhqM3Y4WGhZc21SSjhINS9oV203elRwUEpiWFdlU3V2VTVpV2NBclRJaUlpSWlLSGdOckcxdHRwdmRBcjNlTGYvLzQzZnIrZnl5NjdyTWZIK3RuUGZzYlBmdll6QU5hc1djTmRkOTFGWGw1ZWo0cUo5VVJhU0pqMk5IYXhzUnh5RktaRlJFUkVSQTRCTFZXOEFkd3h2Uk9tRXhNVE9mend3M24vL2ZmYmhPblpzMmRUWGw3T3ZuMzdjRHFkWkdkbnQzdU04ODQ3ai9MeThqYVBmL0xKSjczU3hwNElQVStlSmkyUUplRVVwa1ZFUkVSRWhxQzZ1anJXckZuRGpoMDdxS3FxNm5MN1NhZGVoVE0rQ1FDWHMvZmFNVzNhTkJZdFdrUlpXVm5ZNDkvLy92Y0JheDUxUjczTFBwK1B1WFBudG5uY05FM1dyRm5UZTQzc3B0RHpWTzlWbUpad0N0TWlJaUlpSWtQTTl1M2JlZmZkZC9INy9lVG01akorL0hoaVltSTYzYWMyemtWTEhIVGFlMitZOTlsbm44MEZGMXpRNWVzZmFNK2VQZHg5OTkxY2R0bGxuSHp5eVdIUGZmcnBwOEZ3N3ZWNnVmUE9Pem4xMUZNNThjUVRlNnZaRVhHRW5DZGZvSk1ONVpDa01DMGlJaUlpTW9SczM3NmRWMTk5bFlrVEp6SnYzanppNCtNajJ1K2RyVDVhMG5SM2k0K3RXYk9HRFJzMkJIdkMvL25QZjJJWTBRZnpOV3ZXY08rOTkxSmZYOC95NWNzNTZhU1R3bzd6MWx0dk1XellNQW9LQ3ZCNnZlVG41M1B2dmZmaThYZzQ2Nnl6Z3R0MTU3V2pFYm9PdDE5aFdnNmdNQzBpSWlJaU1rVFUxZFh4N3J2dk1uSGlSTDc1elcvMisrdHYyTENCbDE5K09Yai9sVmRlaVdyL3BxWW1ubm5tR1JZdFdvVE5adU9xcTY3aWdnc3VDQXZGdTNidFl2WHExWHpuTzkvaDJXZWZ4ZVZ5OGJ2Zi9ZNmJicnFKQng5OGtLU2tKR2JQbmcwUXRpeVhTSDlUbUJZUkVSRVJHU0xXckZtRDMrOW4zcng1VWUvcnNJRzNlWjFwZndCczNjaWgxMXh6VGZDcnVMaVkxMTU3TFN3SWg2NHpmYUIxNjlieDRJTVBVbFJVUkdabUpqZmZmRE5UcGt4cHM5Mi8vLzF2QU9iTm04ZXp6ejRMUUhaMk5uZmVlU2VMRmkxaTVzeVpORFUxQVVROXREeGFvVU83ZTJNcE1UbTQ2RWRDUkVSRVJHU0kyTEZqQjdtNXVSRVA3UTRWT21UWjYrOVpNYTNHeGtZY0RnZGxaV1g4OFk5L1pPL2V2WjF1WDFCUXdPMjMzMDVsWlNXWFhYWVpqenp5U0x0QmV2MzY5YXhZc1lKWnMyYTFxZjQ5YnR3NGZ2bkxYK0owT3Ftc3JBUWdLU21wUisraks3NlE4K1JRY3BJRHFHZGFSRVJFUkdTSXFLcXFZdno0OGQzYU45NXBCQ3RTMTNuQjFZTk8zWWFHQnVMaTRvaVBqMmZWcWxYazV1Wnk1WlZYZHJpOWFack1temVQSzY2NGdyUzB0QTYzZS9IRkZ6RU1nKzkrOTd1ZHZuNVJVUkVBR1JrWlhiYlZOTTF1ejYydTg3YmVqbmYyN2Z4c0dYcDBmVVZFUkVSRVpBanA3dEJtVnkrdG1kelUxRVJqWXlNSkNRbTQzVzZtVHAzSzh1WExPOTFuK1BEaC9QU25QMjAzU0M5ZXZEZ1lqbzg4OGtqbXo1L1A2TkdqT3ozZTl1M2JBUmd4WWtTWDdWMjZkQ20vLy8zdjJiTm5UNWZiSHNqVEIydHp5OEZEWVZwRVJFUkU1QkNRRU50NnU5elQvVEJkVkZTRWFacWtwNmNEMWpyVFJVVkY1T2ZuUjMwczB6UjU3TEhIdU82NjZ3Z0VBc3liTjQrcnI3NjZ5LzArL2ZSVEFDWk1tTkRsdHJXMXRheGV2WnF2dnZvcTZ2YUZuaWQzYkNjYnlpRkp3N3hGUkVTa1N5YXd1VGpBSi92OGJDOE5VRkZ2MHVnYjZGYUo5TDFZQjZUR0cweklzREVqejg2VWJCdER0WDh5emRYYThqS1BpVC9RdmFKYUJRVUZBTUU1emNjZWV5eUJRQUNYeXhYMXNTb3FLZ2dFQW1SbloyT3oyVG9kQXQ2aXBLU0VqUnMzRWhjWHg5U3BVN3Zjdm1WK2RVdjRqNVEvWUoybkZxSG5Ud1FVcGtWRVJLUUx4VFVtVDN6cVpYdXBGbG1WUTArakQ0cHFUSXBxL0h6MHRaOEpHVGF1UE1aSmR1TFFDMVlKc1FZeGRtanlnOSswZ21KV045N0h4bzBiQVJnMWFoUUFFeWRPWk9MRWlaM3U0L2Y3MjMyOHBYQlpKTU8xV3l4Y3VCRFROSms1YzJaRVE5N0x5c3FBeU9aWGh5cjFtTFRVSDR1eFcrZFBKSlNHZVl1SWlFaUh0cGNHK01OL0doV2tSWm9ONVg4VEJwQ1owUHJuZjNGdDk5NUR5eERyOXFweHQ4ZnRkbE5hV2hvTXRTMThQaDl2dnZrbVFKZGh2TVcyYmR0WXNtUUpBT2VlZTI2NzI3U3NQVjFlWG83UDUyUFRwazNZN1hZeU16TWplbzBXSlNIbkp5dHg2STVJa0w2am5ta1JFUkZwVjNHTnlmOSszQlJXelZaRXJBclAvL3R4RTdlZEdqdmtlcWlISlJ2a1YxbTM5OWVhK0FMUkxmbTBhZE1tOXV6Wmc5dnREZ2JnelpzM2s1ZVhGd3pMTFdHMnhjU0pFMW0zYmgzWFhYZGRXTzl3UlVVRkhvOEhwOVBKS2FlYzB1VnJsNWFXY3M4OTl4QUlCSmcxYXhhVEowOXVkN3ZodzRkVFdGaklqVGZlaU5QcHBMeThuQ09QUEJLSEkvTG80d3RZNTZkRmJ0TFErcHlsZnloTWk0aUlTQnNtOE1TblhnVnBrUTdVZWExL0l6ZWZIRE9rZWl4VFhRYXVHSU82SmhPdkgzYVZCUmlmR1htYWZ1T05Od0E0L3ZqamcrRjAwYUpGckZ5NU1yaE55L0R2RnRkY2N3MExGaXhnOSs3ZDdOdTNML2k0dytGZzdOaXhmUC83M3ljM04vZi9zM2ZuOFZHVjkvN0FQODg1c3lTVGZROVprYkFsN0pzQ2dtS0t1SUV0YXExS3IxS3RsV3ExVmRwYWJhKzJ0djFwN1ZYclZTc1hvZGRibDZyRkJhUXFncUFnRllJSU1leUpMRW5JdmsyU21TUXpjODc1L1hFeWsweG1ra3gyUWo3djE4dFg0Y3laTTJmbUpIUSs1L3M4MzZmYjEzN2lpU2RRVlZXRmlJZ0lyRnExcXRQOWJydnROcStHYUtOSGorNXlmMzlPVmF0d3RvNU10NWdFb2poZm12eGdtQ1lpSWlJZlI4dlZZVG1NbFdndzVWZXBPRnF1SWl0aCtNeWNGQURHeGtyNHVrUlBpcWRyVmFSR1NUQUhtQXB1dSswMkhEcDBDTi8rOXJjOTJ5Wk5tb1RTMGxKb21vYjA5SFNmYnR5alI0L0c4ODgvMytkelg3RmlCZjc0eHovaTRZY2Y3bkwrOHdVWFhJQTFhOWIwK25WYVhNQ1oyclovLzhiRmNvZzMrY2N3VFVSRVJENzJGZnR2RmtSRTNyNHNWb1pWbUFhQXhIQ0IwelVDOWMxNlIrOXZxbFJrSlFiMkh1TGo0L0hzczg4aU1qTFNzKzA3My9rT3Z2T2Q3d3pJdVc3ZXZObno1eGt6Wm1ETm1qVTliaVRXVXdWVktwVFdMQjBlSkpEQUlkN1VpZUgxbTA5RVJFU0RnbFZwb3NDY0dJYS9Ld0xBaFBpMkdGQnNWVkhmSFBpNjArMkQ5R0FiNkNCZDM2emhyTFh0bWs2SVoxV2FPc2N3VFVSRVJENXFtd0wvWWswMGtnM1gzNVZvaTBCc2lCNFROUTA0VUt5TStMWGpXMXo2NTZDMVh0TFlFTUcxcGFsTEROTkVSRVRrWTZSL3FTWUsxSEQrWGNsS2xHQnNiYnpkN0FJT25GV2dEczk3QTMybXR0NVFhRzY5bmtZWkFROTlwNUdMUHlGRVJFUkVSQ05Rc0ZGZ2VySU0wVnA4dFRacE9GdzZNdnNsSENwVllHMGQ2aTRFTUQxWlJyQ1JWV25xR3NNMEVSRVJFZEVJRlcwUnlHelhRSzJrWGtOZXljaXBVS3NhOEhXSmd0TDZ0amVjbVNCeGVEY0ZoR0dhaUlpSWlHZ0VTNDJVa0JycEhhaHpDcy8vT2RRdExpQ24wRHRJcDBWNWZ4WkVYZUZQQ2hFUkVSSFJDSmVaSUNFdHFpMGFXSnMwN0RudDZsR1g3K0drdmxsL2Y5WW03eUE5TVo3eGlBTEhueFlpSWlLaWM1QUFNRDlkUnBCaHFNK2tmeTI4UU1hc0ZObG4rL1FrQ1hQVGZMZjdjODFFQTVabUJ2YkJMTTAwWVBra0F5ekdIcDNtaUNPRUhxaXpFaVhQSE9wbUY3RG5qSUxEWmVwNVU2VnVjUUdIeTFUc09kUFdiRXdJdmRsWVprTGJleWNLeEhuMnp6TVJFUkhSK1dGdXVvemI1eGh4elVRRGZ2TnhpMmU1bm5QWnVodUNVTmFnNFRkYldqcmQ1N1paUnBRMWFOaGY3TjNvNm50VGpZZ0xGZGhUMkgwRHJHOVBNa0FTd09hajNTZThLeWNZRUdRQWRwNVNZSGNPZ3c5eGlLVkdTZ2d4Q1J3OHE4Q3A2TXRtRmRlcEtLMVhrUjRsNFlJWUNZWmhXSTV6cWNDcGFoVm5hbFVvN1pZR044cDZzekhPa2FiZVlKZ21JaUtpQVdjMkFKZU9NV0JXc29Ta2NBbG1nMTRoS205VThkbEpCYnRPRFU0SDRmaFFnVytOTlNBclhrSk1pSUFBVUczWGtGZW00T01UaXRlYXdkK2ZhY1NpTVhxbDlILzJPTEd2T0xCek5FakFNOHVDRUd3RVN1czEvT2ZIZXJCOC9FcHpwOC9aVzZUZ3ZjTnR3ZEJzQUpaUDByK20vZXVZcTFkQk9qRk00QTlYZFA2YWZmSGVZVmRBUWZaYzRJNUlqTkdCaTdZSXpCc3Q0MGlaaWlxYi9za3BLbkN5V2tWUm5ZcTRVSUg0VUFteElRTHlPUnlzRlJXb3NtbW9hRlJSMmFqQjJlRlhPRFpFSUN0Ull0ZHU2aldHYVNJaW92T1lvZ3o5TWpkam9pV3NtbXYwcWZ3RUc0SFJVUkpzS1JpVU1IM3hhQm5mbjJIMHJLdnJsaGdta0JobXdJTFJCdnoxQ3dlT1Z1aGxxNXhDeFJPbVo2ZEtBWWZwS1lreWdsdUhGTGV2c3NhRmR2NkZQY3pzL2RoM3A3WjlYcmZQTWVMMk9aMlBVVDVhb2VLcG5ZNkF6bTJ3aFFjSlBIbTFiNkJQQ0JOWWMxMlExelozS091NEhRQld2ZFBjNjNQZ3NOM2VDVFlLekVxVlVXUFhjTHhDOWN5ZGRpcEFpVlZEaVZXQkxJQ1lFSUhvRUlFUWs0REZDQmhrQVlNRVNJUDR1YXVhWG5sMktScnNUc0RtMEZCajAxQnQwNkQ0dVlzU0hpUXdJWjRkdTZudkdLYUppSWpPWTNhN2ZVaGZmM1NVaE5XWG1EeVY2RThLWE1nclU5SFFvaUhNTERBMlJrSms4TUIvb1owWUoySGxiQ01FZ0VhSGhrMUhYRGhScWNJZ0NVd2JKZUdxaVFZRUc0Rzc1NW53NnkwdHFHL1drRitsb3NhdUlkb2lNQ1ZSaHRuZ0RHamU2SnhVUFJWcTBDdk83YWthOEtPMzI0TGhmUmViTUhXVWhMS0d0bS84VXhJbFhEcEdoZ2FndktIemVtcW9HUWcxaVlDV01Hci9tdjBoMEVxNVU5SHdaWWViRUhQVFpEUTdnZHdPNnhuUFNKSmhOc0JuLzc2U1czKzhoc013K1hOUnRFVmc3bWdaNWZYNjc0VGQwZlpCS2hwUTBhaWhvbkY0ZkxnV2s4QzRXQWtKNFFLTTBkUWZHS2FKaUlqT1k0Mk5qV2hxYWtKd2NQQ2d2N2JaQVB4NG5oRm1BMURicE9HL2RqcTh3bUZaZy83bGZEQmNuV21BZ0Y2OWV2SlRCMG84UytGb09GMnJvcjVGdzRvWlJnUWI5YkQzOFFrWE5BQTVSUXF1bkdDQVNRYW1qcEt4cjZqcm9HZVNnV21qOUdwMlFWWGJFRmwvREJJd0lVNFAzZ2RLOU9NbWhBcmNlWkhSODBWLyt6Y3ViQy93ZmMzNFVJRmZMVElCMEc5UWRDZVF3TzFlRHFpMFhvV3JueTVMa3hOWWwrUDAyalkzVFlhMVdmUFovdmlWRXVKQ2hjLzJucGlTS09GNzA3eXIrTzZLOXk4dk5mbXRVZ0xvY280MzZVUGxFOE1GRXNKbDFObzFsTlpycUdoUTRSajZnUy9kTXNsQWZKaUVVZUVDVVJhR2FPcGZETk5FUkVUbk1TRUV0bTNiaG1YTGxnMzZhMTgxd1lBWWk0Q21BWC85d3RsbGxYV2dqWW5XRTlYUkNyVmRrRzZ6dDFEQmlobDZDQnNWMXZaMU82ZEl4WlVUOUQvUFRwRzZEZFBUV3F1cjdtTjJaV3lNUG5lODJLcWh5cVloSWtqZ3ZnVW1XSXdDWHhZcm1KUWc0NlpwUnRRMUFWK2RiVHRXVkxEQUF3dE5DQThTMkpydnd0ZWwvWk44SDEyc2gvUGZiR254cXBSM3hkK2M3TmlRdHJuYXpTNE5mL2hrOElhZ0J4c0ZFc1A4eDZXdWh0bFRZQVQwU25XMFJaOXIzTmlpb2NhdXdkYWlENjF1Y21wd3FmcGM1VUJ1NFBRWFNlZzNUUXlTL2pNUVloSUlNZXZuR21wbWdLYUJ3ekJOUkVSMEhzdkl5TUR4NDhmeC92dnZZL0hpeFlOV29UYkt3R1VaZW9WMmI1R0NVeldEVTRIdWpIdW9yNnVUYi9qdEs1YnRxMjJGZFNyS0dqUWtoZ1UyMUh0T2loN2FGUlhZVjl6MWU1NlVvTzk3c0VTQkpJRDdGNXFRRUNwd3FFekYycjFPVEVsVThKT0xUVmcxMTRoWHZ0TG5sV2ZGUzdqeklpUEN6QUw3aWhUODgrdWhiUUxtTDdnYXBMYnRUYzYyZWQ5dS96NmorR3dEZ1B4cUZmblYzdHYvdHErdFN2Mm5kbk92M2ZOeDIyOXJjUUdQZk55Q25BNDNQRjY2SVFnQ3dQM3Z0NkNocGUxQ0cyWGd4ZVcrODdNcE1BTDZYUCtPOC8ySlJoS0dhU0lpb3ZOWWRIUTBycjMyV216ZHVoWHIxcTFEWW1JaTR1TGlZREtadW5ubXpENjk3cVFFZlhrZFlIQ2FpM1duc0U1RlJveUVjYkZ0bmNUYm01clkxcFhzZUtWM0NONVRxT0E3a3d5ZUlkd2R3NXBic0ZGdlBnWUFlV1VxYkk2dVMzTlRXb2VESHloUm9XckFwaU11WEpZaDQ2OWZPS0JxUUc2cGl2VTVUdnhndGhHM3pUTGk0dEV5TXFMMWRYQjNmS1BnSHdlZGcxcjk4K2VIRzlybVl0ODQxWUFsNHcxK2w4YWFueDdZK3RFZHRRL1RNWDZhUmJYZjV1OG1oMEJiTisvT2JxVDBoemZmZkhQQWp1MVBmWDM5b0w0ZUVmbkhNRTFFUkhTZUd6ZHVISktUazVHVGs0TnZ2dmtHaFlXRjNUOHB2VzloT2pOZUQwOE9CVGpSYmw1MHFGbkFKQVAxelZxL3pjc054SllUQ3U2ZUp5SFVKSERyVENQVzcyc0xvb2xoQWpkTjE3OFNGZGFwT0ZqaUhaWnppdlF3RGVoRHZUc0wwOU9UWkUrbjhPNkdlRWRiQkZJaUJHcnNHczdVNmgvRVYyY1ZyK0hjZ0I3c0Q1ZXJtRHBLd3RnWXZaSmRaTld3ODZScnlJTjBSek9UdXc3TTljMGFIdGdjMk56a3A1ZWFFUjdrSFo3YkIvZTExd2RCRXQ3Yi9HbS9iRlBIWlpINlUzRng4Y0FkM0ErcjFUcW9yMGRFL2pGTUV4RVJqUUFXaXdXTEZpM0Nva1dMQXRxL3U1RFNuYlJJUFFpVjFLdlFOR0RCYUJuWFREUjQ1cTI2VkgzKzhudUhYWjR3T1pDK09xdGc4MUdCcFprR1hKUW1JeTVVNE4xRExxUkhTVmlhYVVDUUFTaHYxUEQ4djMycnZSV05lcE95MFZFU0puY3gxUHZDVkQxTU5qbUJnNlZkSjdlcGlYckt5eXZ6ZmU4V2s4Q2tlQW56Ujh1WW5LQlhvbHRjK3VlVkdTOGhOVUxnMGN2TnFMRnJPRktoNHB0cUZhZHJWSlEyRE80Tml2WXVpTmJYSEhhVHhPRE9tZTJNKythR0Jnem9aN042OWVxQk8zZ0hUejMxRkZKVFV3ZnQ5WWlvY3d6VFJFUkUxTy9jd2FxK0dWZyt5WUJyTXIyL2NoZ2t2Zk55WnJ3SmEvWTRjTEJrNEZQZ2U0ZGRPRjJyNG50VGpSZ1RyUy9aQmVpaGI4YzNDdDQ1NUVSVEo0Mms5eGJxWWJxem9kNGhKb0dzZUQwZ2YzVlc2YllLMnREYWsydEtvajdzUE13c2tKMGhZMEs4aExRSXliTTJjbEdkaW4rZlViSDdqQUs3UTRQRkNGeVlKbU5PaW94eHNSSVdqSmF4WUxTZUdFL1dxUGgvMjMyYmZRM0drbENYWE5CV2xUYkp3RU9YbWZEVzF5NnZidTFCUnVGcDh0YWRJR1Avek1NMUcvVGpCTEtrR1JGUlR6Rk1FeEVSVWI5eno1ZE9DQk9ZTXNxQTdRVUtQaWx3b2RxdWQ2MitlTFNNcFprR0dDVGdoeGVhOEo5YldsRGI1SnY2RWtJRmJweG14TVE0Q1lxcUlhOU14ZnRIWFQ3ZHBpVUIvTTkxUVZBMFlOVTcvcXZxQmdtSUQ1Vmc2REFhV1VEdmtCMFpMTkRrOUo4OGM0b1UzRGpWQUNIOEQvV2VtU3g1aGhUdjZXYUlOd0RzTDFad29FVENqQ1FabDQ4ejRPTVRMc3hNbGhFWkxIQ2lTa1ZlbVQ3Y3ZQMzdYSGRERUZ5cS92NCsvVVpCc0JHWUdDZGpYS3pBbUJnSlcwOTR2NjY3NlZyNzVtcnJidWkrNFphL0R0M3Q3VHFsNFAvMnQ5MTFDRExvVlhscnMzNXRqYkorM2UrZVo4VHZQM0dneHE2ZmdLbGRVN3JCWW1uTjd2WnU1cThURWZVR3d6UVJFUkgxTy9mdzJvUlFnZmNPdTdENWFGdHBzTnF1WWRNUkYyd09EVGRQTnlMSUFIeHJySXdOZWQ3bHc0Z2dnVjlkWm1yWExWamdvalFaczFKa3ZIUEloYTJ0YTBFRCtqQmpJWURhVHRaMWpnc1IrTW5GSmlTSDY4ZjY2cXlDWGFjVVRCMGw0OUl4TXFZblNaaVVZTWE2SENmMm4vVU53OVptRGNjclZVeU1sL3gyOVhZUDhhNXIwbkNzTXJBcSs4YkRMc3hJa3ZHdHNUSStPT2JDbno1MW9OR2hCVHkzdDhtcHIwOTlvTVQvNDFKcnkydWwzZWwwTmZUYTNTRzd1K0haSFN2ZGw0MDF3R3dBZHAxU3NYaWNESnNEK09DWUM3ZlBNZUt1aTR6NDA2ZDZ0Ynl2YzZaN3cvMnowOGd3VFVRRGdHR2FpSWlJK3AycTZzMmY2cHMxZkhqYy94amJUMDhxV0pacFFLaFpZSEtpYjVpK2VxTEJFNFkySDNWaFg1R0N5WWt5cnMweTRNYXBCc3hLbHJENXFBczJCL0Q5R2ZwWG1xTVYvdWNnLy94U0UySXNBazFPWU8xZWgyZXVjbDZaaXQybkZmeDBnYjdjMUowWEdWSCtpWXBpcTUrMXFJc1VUSXlYWU93dzFEdk1MREFoVGk5TDV4UXBBUStyTHJacUtLeFRrUmFwZHhtdnRHbDRkSEhYVldGWjZyeHkzTEdEdHFuMWhvYWpYV242UjI5M1BoZmVYYlYrNU9QQTE1azJHNEFsNDlxV1FGdmMrdWQvbjFFd1AxMUdsRVVnb2g5Q2NTQzZxcnFuUlVwZFB1NStiRnUrZ2pkeU94bnJUMFRVQWNNMEVSRVI5VHU3VTBPWVdlQ2JHdFdyTXRxZW9nS25helZNVGhSZXphdmNwclEyNlNwcjBQRGVZVDFvbjYxMzRXQ0pnaC9QTXlFalJzSlBGN1F0OGRYc2d0L2dmczFFMmJPRTB2L3NkZUJRaDZaZnAydFZyTm5qeEM4dU5jRWc2U0YrN1Y3ZlFMVy9XTUdLR1VZWUpHQk9hdHRRNzlrcGtxZXF1NmV3WjNPL2o1VHJZWHBNaklUYUpzWHZ1czN0Q2ZoZjI5bWY0TlloenMxOXlJYWhKZ0ducW5VNjUvaXFDZm9OajhJNjFXY3Q4Zi85MG9rbXB3Wjc2K3VIQjRtQWhwbjNscjhiQUpIQkFrR3QzM1liV2pUWWZLZVVlNmx2WVFXYmlBTEhNRTFFUkVUOXJ0cXVoK251aGd5NzV5Z2JKTi9Ib2xzRGNMSFZPNlNWTjJyNHd5Y3RXRExlZ0VzdTBPY1puNnBSOFdhdUM1Vitobm03bDJ3NlU2ZjZCR20zNDVXcXAwbzhNYzdQeVFDd080RzhNZ1V6a21STVRtZ2I2dTBlNGwxYXIxZWFlNktxOVh4akxBSVZqUm9lL0tBRkUrTWwxRFZwT0Z6dWZhejJjNllERWRvNmI5M1d5VHp3N3FSR1NyaDN2aEcxVFJyKzhybkRwemxiakVYZ2l2SDZWOG50QmI1ajA2dnRiYS9ySHI3ZWNlVEEvSFFaTFM3NERLM1BiQjBCMEJNZEsvTUN3Qk5YbXhIVTJvVHNaSTJHNTNaM2s2YUppSHFBWVpxSWlJajYzZWxhRGFPamdGRmgvb09wbTN0ZXJMWFpOL0IxRlJwZHFqNHY5NE5qM2JkcGpnN1dYNk9pc2V0UVdkR29JUzJ5clhtYVB6bUZLbWEwcmljOVBVbkdpVW9WWTJQMTl4aEk0N0dPM0RjYjNEY1RMc3VRY2VVRUF6NDg3dklKMHozbHZobmhyN0ZiSU9xYTlLVzJNbUlrUExEUWhHZDJPVHhWWmdCd3RnN2xyN1JwK1BlWnJ0Lzd6emI1enBVMnlucVlyclJwK051K3ZnK3RUZ29YcUxhM1ZkR25qcElRWXhHb3Nta3d5dnJmMHlLbEh0L3dJQ0xxVE5mL0QwZEVSRVRVQzErM3JyT2NGQzZRRXVFL25JYWFCTVpFNjE5RkNxb0dMdUM0cTk4Sm9WMFBqM1lQTmZjWDdOMXlTeFUwdDRhMVdja1NacVZJRU5EWE1kNWIxUE13UGFsMUtIdHRheFYzUnBKZWpzM3RoNlhDa2xxYnJWVjEwcFN0T3cwdEdwN2U1WUMxV2NNRjBSSit0dERrR1RvTzZQUGhENWVyZUR2UDFhczFwZDN6NFhzYjlnRzljZDJQNXhueHpESXpIbHRpUmtLby9ubEtBbGcrV1QvWlhhY1Y3UGhHZ1FDd1lvYkJzK3dZRVZGZnNUSk5SRVJFL2U1UW1ZcEttNGE0RUlIL21HbkVuejl6d05VdUh3b0EzNXRtOEF6bC9leGt6NE5vb0k1WHFwaVZJaU10VXNMY05ObHZCWGxPcW96UlVYb1E2Nm9pN0ZDQUEyY1Z6RXVYTVRGT2dxbDEvYW1DS2pYZzBMcGloaEVSUWZvdzZmUW9DUnFBcjBwVUpJVUxKSVFKTkxabytLYW03MkU2by9WR2hiOW1hb0dxc21uNDc4K2QrTVVpRThaRVM3anZZaE9lL016aGFiTDIxdGRPbE5aM2Z2eEE1a2hQU2V5Nk9kamhjaFhQN0hJZzJBaGtKY2lZTnFwdGp2ck4wOXZTdmQycHdaMlRsMllha0JJaFlIZHEyRkdnaC8zc0RCa1pNUkt1elRSZzR4RXVQTjFYR29ER0ZnMDFkZzJOTGZyeVkwMU9mVFNEU3gyYzljM1BGMExvbzFNTUVoQnNGTENZQkVMTit1aVNVTE1BNy8rY3V4aW1pWWlJcU4rcEd2RDZBU2Z1VzZBM0N2dlZaU2I4NjZpQzhrWVZrY0VDaThjYU1IV1VIdmIrZlViQmlRR3NURzgrcG1CNmtneFpBdTZZWThUWVdBbGZGaW1vYTlZUWJoYVlsU0o3MWo5dWNzSnJHUzkvY29yME1HMHhDVXlJMDcvbTd1M0JFTys2SmcyWFplaGZ3VndxOE0rdm5TaXFVekdyZFc2M3lTRHcreVgrTzNaMzFjMzdyMTg0VU5JYWJFZUZDOFNGdGdYOXZqaFRwK0xGTHh4WU9kdUlUVWRjWGlHcHF5QU4rRzhLNWhaakVaNmJLWGFuaHZwT1J2WFgyRFdNanBMd2NMYkpFNklCL1dmc2RLMkt3MlVxRHBYckRkQlVUUi9PdlN4VC8zemZQZVR5REUxLy9hQUxxK1lhc1RUTGdKb21EYnRPRGR3Tm5QT1ZCbjBVUllsVlEyV2pDZ2Mvd242aGFZQlQwZjlyY21xZXRka0J2U3QvWEtpRXBBaUJLQXVEOWJtR1lacUlpSWdHUkY2WmluOGNkT0xtYVVhTWpwSnd6M3pmMldYN2l4Vzg4dFhBTGtWVVZLZmlmL1k2Y2NjY0k4d0dZSW5pNnZNQUFDQUFTVVJCVk5FWUdZdkcrSGEzcXJGcldMUEg2ZFU0eTUvRDVTb2FXdlFHYTBaWjcwcStyemp3d1ByWlNRV0ZkU29VRFRoVHE4SG1YZ081OVZ1eVNlNjhZM2RYM2J6MUtybCtySVdqOWZkWDFxQ2h2SnU1NG9FNFhLN2lWeCsyZE5xWnZUTWRtNEs1alkrVjhQTkxUU2hyMENBRUVHNFcrTC85RHVSM0V2d05rbjdqd2Fub1E4dS9MdFdieVhWY1B6b3JRY0tQNTVvZ0JIQ2tRc1duN1VZOGZGbXNZTWMzRWk3TGtISHJMQ05DelFJZkJqRG5udlNmcXJKNkRRVlZLdXhjczN0UU9SVGdyRlhGV2F1K3pOL1lXQW1KNFF6VjV3cUdhU0lpSWhvdzJ3c1VuS3pXY01WNEdSUGlKSVNhQmV3T0RhZHE5Y3JnVjJjSHA3VDExVmtGWjJwVkxCNG5ZMUtDak5nUUFVa0FOb2VHWXF1RzNGSUZ1MDhyblM0QjFaNnFBVjhXcTU1cWRsNloyaGFJQTlEbzBKQlg1cnYvL21JRlA5elErZWNSYURmdlVMUEFwV1AwcjNpN1QvZmY1OXZUSU4yWkdVa3k3cmpRQ0UwRFh2N1NpWVlXRFE5bm0vQ3pCU2E4ZnREcDk1eGRLdkNIVC9UMXJ6dWJuejAvWFEvSkJrbHZKdmZTWHFmUFVPTi9ISFFpSWtqdjhINzlaQVBHeDByNCszNW5uK1p0bisrcWJScE9WS3FvOTlOTFFCWkFUSWhBZEloQWlFbkFZZ1NNc29Bc3dXc1VBWFZOMWZUZkw2ZWlMeVZuYzJpb3NXbW90bWxvdDB3ODdBNE5YNWNvT0Ywak1DRmU4alFacEtIRE1FMUVSRVFENm5TdGl2L1pPL1FkbEt2dEd0N01kUUhvZXpYeXRRTk92SFpnWUN2cXZiVXMwd0N6QVdoeDZjMjNnTURtTHJ0MU5veTh2WCtmVVhyY2dUczFVc0t5VEJremsyVzRWR0J0amhNRjFmclB4ZE83bkxoM3ZoRS9tRzNFUmFreTNqL3E4cWxTbDNReXBOd2s2M09uRjE2ZzM5eW9zV3Q0WnBjRERYN1dqRlkxWU0wZUoyNmZBOHhOa3pFbFVjSWZyelJqYTc0TG54UW9mZ1BqU05YazFIQ2t6TGNYZ0ZFRzRrSUZFa0lseElUb3dabjZSaEtBSk9zM0lpd212UmxpZXBRZXNLdHRHc29iVlZRMjZzdkxBWHJ6djMyRkNtSkRCTElTSlFRYkdhcUhDc00wRVJFUjBYa2lJa2g0S3ViYjhsMW9iQTJVZ1ZUY2U4SVpRTUZiQUVpT0VKaWNLR04yaXVScDhGWlNyMkg5UGlmTzFMYUY1VE8xS3Y2dzNZRzdMaklpSzBGQ1ZvSUp4VllOZVdVS1RsU3F5T3RrZmZCeHNSTHVtR1AwZEdJdnFkZlh4SzdwWXFpK3FnSHJjcHc0VTZ2aCtpa0dtR1RnbW9rR3pFdVQ4Y2pITFo1dTdTTlpqVjNEd2JPSzEzV1dKV0IwbElUUk1aTGZkZUdwLzhrU0VCOG1FQittMzRBNlZhM2lUSzNxR1NWU1pkUHd4V2tGMDVObFZxbUhDTU0wRVJFUjBYbkMycXpobjErN2NQazRHUjhjYjB1Rjk3elg5ZER3Z1hEZEZBT3VtdEQyVmJPeVVjT1dFeTdzUEtYNEhhcGQxNlRoeVU4ZHVDaE54bldUOVc3Y0tSRUdCQnVWVHNOMGxVM3pET1grNnF4ZUxRODBERy9OZCtGd3VZTHZ6OVRuOUwvd1JlRFBQWjhWMWFrNFdxNTZQbGNoZ0pRSUNSbXhFc3hNRGtQR0lBSGo0aVNrUlVuNHBrcEZzVlgxTkM3N3NraEJab0tFMUVqZTVSaHMvSlVnSWlJaUdnU2JqcmpRbDBIRUh4NTNCVFJ2ZVd1K0MxK2REV3orZDMrcnRtdW9hNTEvL1BFSkJUT1RaQnl2VkpGVHJPQjRoZHJ0KzljQTdDbFVrRk9rWU9vb2ZTbXo5N3RZeHFxMlNjTi83WFFnTTE3QzU3MllIMTVTcndmNDJCRFI2L1c0enhlYUJod3RWMUZVMS9aREZtUUFacVRJQ0E5aTFmTmNZVFlBV1lrU1VpSUZEaFRyNjk1ckduQ2tURVZETTVDWklIRXQ5VUhFTUUxRVJFUTBDRGIxY1czanQvTUNmMzUzSGNrSHlvTWZ0SFh2Ym1qUjhPdE91bmwzUjlXQWd5VXFEcFowZi9lZzJxNzFLa2kzTjlLRE5PQWJwQ09EQmFZbnk2eEduNlBDZ3dUbWpqYmd3RmtGMXRZYldFVjFLb1RRQXpVTkRuN1NSRVJFUkVRaldGR2RkNUJPQ2hlWWs4WWdmYTR6RzRBTDAyUWtoYmVWb2d0cnZhOGxEU3lHYVNJaUlpS2lFYXJHcnVGb21YZVFucElrYzJtcllVSVN3SlFrR2FQYUJlcWo1V3FYVGZpby96Qk1FeEVSa1E5V3BJZ0NNNXgvVjVxY2V0ZHVkK3lLQ0JhWU5Fb2Uwbk9pM3BrOFNrWkVzQjZvTlEwNGVGWkJrNU9CZXFBeFRCTVJFWkdQcUdDV3BZZ0NNWngvVjQ2VXFaN2xyNElNd0l4a1ZxU0hLMG5vMXkrbzllYU9VOUd2THcwc2hta2lJaUx5TVM2V1h4R0lBakYrbVA2dTFOZzFUK00xSWZTdTNjTzV5azc2S0lrWktiS25tM2VWVGVOdzd3RTJQSC83aVlpSWFFRE5TZUZRVDZKQXpCNkd2eXNhZ09NVmJWWExsQWlKeTErZEo4S0RCSklqMmlKZUlFdlNVZTh4VEJNUkVaR1B6QVNKMVdtaWJveVBsWWJsTWtSbDlScnFtL1dJSlV0QXhnai9YYStxcWtKVlZkVlFuMGEvR1JzclFXNjlwUFhOR3NyckdhY0h5c2orelNFaUlpSy9CSUNWczR5d0dJZjZUSWpPVFJhVHdHMnpqQmh1OVZ3TlFFRlZXMVY2ZEpRMExJZDNhNXFHaHg1NkNDKzk5QkpjcnI2dDRmN21tMjlpNWNxVitOZS8vdFZQWnplMHpBWWdQYW90NXVWWHNUbzlVSWJocnc0UkVSRU5ob1F3Z1hzdk51RzUzUTdZblVOOU5rVG5Eb3RKNE43NVJpU0VEYmNvRGRUYU5kZ2RlclF5eXNEb21QNnRyVzNldkJtYk4yOE9lUCtISDM0WWFXbHBQWDZkNDhlUEl5OHZEMElJR0F5OWp6U0tvbUQzN3QwUVFtRG16Sm05UG81YlMwc0xubnZ1dVQ0Zng1OTc3NzBYWnJNNW9IMHZpSkZRVktjM21MTTdOTlRhTlVSYmh0L1A2N21PWVpxSWlJZzZOUzVXd3ErenpYaDV2eFA1VmV3TVN6UXVWc0xLV1VNYnBEV3Q5M1hHRW12YmMrTkNCUXk5eU5LdnYvNDZhbXRyZmJaSFJVVUJBSXFMaXdNK1ZrdExTN2Y3Yk42OEdmWDE5VjdiRGg4K0RBQXdHbzE0L2ZYWE8zMXVlSGc0bGk1ZDJ1bmorL2J0UTMxOVBZS0NndkRhYTY4RmVOYStNakl5c0h6NWNyaGNMbno2NmFlOVBrNVhmdnpqSHdjY3BnMlNmbjNkMTd1MG5tRjZJREJNRXhFUlVaY1N3Z1IrdWNpRW8rVXF2aXhXY0tKS1JXMlRocGEramF3a0doYk1CbjM1cS9HeEVtYW55TWhNa0laMGFMZlJhSVRWYXUzVmN6VUFsWTF0TjhVU1FudFhsZDY1YzZmZndKeVNrb0kxYTliZ2xsdHV3Wll0Vy9EY2M4L2h2dnZ1dzVJbFM3ejJhMnBxd3NxVksrRnl1WkNZbU5qdDYyM2V2TG5UZ0w1Ly8zN3MzNysvMCtlbXBLUjBHYWJmZSs4OUFFQnpjM09mUXJETlpzUHk1Y3NSRWhMaXR6SmZVRkNBaHg1NkNFNm5FMDg4OFFRbVRwelk2OWNLVkh5b2hCS3J2dlpaUllPS3JNU2gvZGs5SHpGTUV4RVJVYmNFZ0t3RUNWbkRzTmtTMGZra0tTa0pGUlVWdlhwdVk0c0dSK3U2MHJJQVlrTDZGcTNhaDhhT2dkVmRQWmNrMzM4enRtelpBcHZOaG11dnZSWmhZV0VCdjk2Nzc3NExvMUZ2NUZCVlZZVm5ubmtHVjE5OU5TNisrR0svKzNjVm9nRTk0QjQ2ZEFnWkdSbjR5MS8rQWlFR0ptb1dGaGJpa1VjZVFYTnpNKzYvLy81QkNkSUFFQnNpSUF0QTBRQ0hvbC8vTURQamRIOWltQ1lpSWlJaUdpYW1UWnVHVFpzMjRjU0pFeGcvZm55UG50dCt6ZUdZRU9IcCtEd1FWRld2Z0hjTTA0cWlZTk9tVFpCbEdjdVhMKy9Sc2RxSFhhdlZDcXZWaXNjZmZ4eFpXVmxZdFdvVnhvd1owNk56L1B2Zi93NEFXTEZpeFlBRjZTTkhqdUN4eHg1RFkyTWpZbU5qY2ZUb1VSdzllalRnNTBkRlJlR1dXMjdwMVd2TGtuNmRLeHIxNjE1alo1anVid3pUUkVSRVJFVER4TGh4NHpCaHdnUnMyN1lOa1pHUmlJK1BEL2k1amUybUowZjNzU3JkSFhjQWR2K3YyKzdkdTFGUlVZSHM3R3pFeGNVRmRDeEZVWHdhaldWa1pPRFpaNS9GMjIrL2pkZGZmeDM1K2ZrOUN0UDc5Ky9IVjE5OWhmSGp4eU14TVJFdnZQQkN3TS90Nko1Nzd2RzdmZlBtelZpL2ZqMmNUcjJEWTFWVkZUNzg4TU1lSFRzbEphWFhZUnJRcjdNN1ROdTZuNTVPUGNRd1RVUkVSRVEwakh6clc5L0MyMisvamRkZWV3MnpaOC9HbURGakVCY1hCNVBKMU9YejNGMjhBU0RFTkxCaDJ0MVliUC8rL1ZpOGVMRm4rN3Z2dmdzaEJLNi8vdnBPbjd0Ky9YcXZ2MXV0VmtpUzVMUGRiY0dDQlNndUx2Yjd1TlZxOVd5Zk1HRUNGaXhZQUlmRGdaZGVlZ21BWHBXdXJLenNjY2h0cjJPWUxpOHZ4NW8xYTdCdjN6NEVCUVhCNlhSNjVwUDNSSGZEMUFQUi9qcmJIRndncTc4eFRCTVJFUkVSRFNQQndjRzQ1Wlpic0hmdlh1elpzd2M1T1RrQlBXOUM5ZzlnREE0SGdBRmZROTRkcHZmdDI0ZVdsaFpQRityOC9Id0EzZ0UwTFMwTmYvM3JYejEvZi9mZGQvMGVzN1B0WFdsb2FQQThiOG1TSlZpd1lBRmVmdmxsRkJjWDQ2S0xMc0tzV2JNQW9FZkxlWFdsdUxnWTk5MTNIeHdPQjZLaW92RG9vNC9pWnovN1diOGN1emZhWCtjbUo4TjBmMk9ZSmlJaUlpSWFaaVJKd3J4NTh6QjkrblNjT25VS1ZxdTEyeVd6R29Nc2NPOWhsQWUyTXQzVTFBUkE3NUs5ZS9kdVpHZG5BOUNITGJzcGlvTFMwbEtmK2NydGcyMU9UZzRlZSt3eFhIenh4WGpvb1ljODI3ZHYzNDZMTDc2NHk2V2lsaTVkNmxNUnJxdXJ3L3Z2djQrSWlBamNlKys5Zlh1VGZxU2twR0RseXBYNC9QUFA4YXRmL1FyUjBkSDkvaG85WVdoM25WMWMzYkRmTVV3VEVSRVJFUTFUd2NIQnlNcktDbWpmajQrNzRFN1RBOWw4REFBYUd4c0I2S0YvNDhhTm5qRGRQdGgrK2VXWCtPMXZmNHR4NDhaMWVwejMzMzhmQURCdjNqelB0czgvL3h4UFAvMDAzbmpqRGF4ZXZSb1RKa3p3ZVY3SHVkcHVrWkdSU0U5UHg0b1ZLL0RSUngvMWFFM3NqaUlpSW5Ebm5YZjZiTC8yMm11eGJOa3lyNXNFeGNYRi9USnN1NmZhcnlPdU1FejNPNFpwSWlJaUlpTHFWM1YxZFFEMCtjdzdkKzVFYm00dXBrMmI1clhQN3QyN0FRRHo1OC8zZTR6ZHUzZmp3SUVEU0V4TXhJSUZDenpiNTgrZmoxdHV1UVgvK01jLzhPQ0REK0wyMjIvSDBxVkxVVjFkamJDd01KaE1KdXpkdXhjQUVCUVU1SFBjKysrL0h4a1pHWGozM1hkeDVNaVJYci9IK1BoNHYyRWFnRSsxUFNRa0JKZGNjb25YdHAwN2Q4Sm1zK0dxcTY3eWU0eSt6T09td2NFd1RVUkVSRVEwQWhna3dObTZ6clNpQXBJOGNLOVZXVmtKSVFTKzk3M3ZZZGV1WFhqNTVaZng5Tk5QZTBKbVEwTURQdnZzTThURXhIam1MYmQzN05neFBQUE1NeEJDNE41NzcvWHE1QzFKRW02NTVSWmtaV1hoVDMvNkV6NzY2Q05jZGRWVnVPZWVlMkMzMjcyTzQ2OXFuNUdSQVFCNDhza25lLzMrZWxKbGZ1U1JSeEFjSEl3cFU2WjRiYy9MeTRQTlpzT0tGU3NRR1JucDg3dzVjK1lnT0RpNDErY0llQS90SHVqUkNDTVJQMUlpSWlJaW9oR2cvWkJmcHpKd3phZzBUVU5wYVNuaTQrT1JucDZPaXkrK0dQbjUrZGl4WTRkbm56ZmZmQk1PaHdQWFhITU5aTms3MWUvWnN3ZS8rYzF2ME56Y2pEdnZ2Tk9ub3UwMmZmcDBQUDMwMC9qRkwzNEJvOUdJT1hQbUlDa3BDUWtKQ1VoT1RrWjJkalpXckZneElPOVJraVFvaWhMUXZoZGVlS0ZQa0c3dnFhZWU4anNzZmZiczJUaDE2aFNlZnZycFhwK25xOTExTmpENTlUdFdwb21JaUlpSVJvQmdvL0IwZExZN0FVdlhLMm4xV2xGUkVWcGFXcENlbmc0QStQNzN2NDg5ZS9iZ3BaZGV3clJwMDJDejJiQjU4MlpFUmtaaTJiSmxQczlQU1VsQmRIUTBycnZ1T3RUVTFPRDExMS92OWpXLytPSUxKQ2NuSXprNTJXdjd4bzBiKzdST2MyZE1KcE5uL1doL3VxcGN4OGZINDI5Lys1dm43d2NPSE1EYXRXdXhhdFVxejdhdnZ2b0s2OWF0UTJGaElSSVNFbEJWVllYWTJOZ2VuNmU5M1NrR0d3ZTI2ZHhJeERCTlJFUkVSRFFDV0V3Q05YWTlUTnNjR21KRCtoYXVPZ3VNQnc4ZUJOQTJ4RG9sSlFYZi92YTM4ZmJiYitQUGYvNHpHaHNiNFhLNThCLy84UjkraHpHN08zQkxrdFF2VGJzR0lreWJ6V1pQeDNKLy9NMkRQblBtREk0Y09RS0x4ZUsxZmZIaXhkaThlVE5rV2NhQ0JRdnc2cXV2SWpjM0YyRmhZZmpoRDMrSXBVdVhlZzF6N3duYklLNHRQaEl4VEJNUkVSRVJqUUNoN1ZhUnFyRnBTSS9xMi9FNkJzYW9LUDJBbjMvK09RQjR6WVZlc1dJRjl1L2ZqME9IRG5rZXUrS0tLem85dGlTMWpVbnV1THlWdnlXdlZxMWFoZUxpWXE5bHRkemJCa0pVVkJTc1ZpdWFtcG9RSEJ5TUxWdTJJQ2twQ1pNblQ0WVF3bXNkYlFBb0xDekV3dzgvREVtU2NOZGRkM2s5ZHZmZGQ2Tzh2QndiTjI3RXhvMGJQZXVJZitjNzMvRUozajFWWTJzWHBqdGZSWXg2aVdHYWlJaUlpR2dFaUxhMFZTYXJiUm9VdFc5TnFUb0dSZ0E0ZGVvVWpodzVncVNrSkZ4d3dRV2U3U2FUQ1RObnpzVHAwNmNCQUptWm1iMS80WE5BZkh3OFRwOCtqYXFxS3FTbXBtTERoZzJlUU56UmdRTUg4T1NUVDZLaG9RSDMzSE9Qei94cGs4bUVSeDk5RkwvLy9lK1JtNXNMaThXQ2lSTW45amxJSzZwK25kM2FYMy9xSDV5R1RrUkVSRVEwQW9TYUJVeXR2YjRVelR0bzljU05OOTdZNlpKUXI3MzJHZ0RnNnF1djl0cisxbHR2NFoxMzN2RjA4MzcxMVZleFljT0dYcjMrdVNBdExRMkFmdk1BQU9ycjZ4RVJFZUcxSkZaemN6UFdybDJMUng1NUJEYWJEZmZjYzArbnkyQUZCUVhoZDcvN0haWXRXNGJxNm1vODhzZ2plT3l4eHp6SDc0MHFtd1ozL3pHVHJGOS82bCtzVEJNUkVSRVJqUUFDUUZ5b2hMTld2WE4wZWFPSytMQ2VyNCtWblozdGQvdVhYMzZKUFh2MklDd3NERXVXTEFFQXVGd3V2UGppaTlpeVpRdUVFTGovL3Z0aHRWcXhmdjE2dlB6eXl6aDE2aFR1dnZ0dWhJU0U5UHA5RFFWM1pmM3c0Y09ZTldzV2JEYWJwK0ZhUzBzTHRtelpncmZlZWd0MWRYV0lpSWpBejMvK2M4eVlNY1ByR0pybWZUUERZRERncnJ2dXdwdzVjL0RDQ3k4Z0p5Y0hPVGs1bURadEdpNi8vSExNblR2WDc3clpuYWxvYk9zUUhoOG1nVkc2L3pGTUV4RVJFUkdORUVrUkFtZXQrcDhyR3pXNDFQNVpNc2xxdGVLLy8vdS9BUUEzMzN3ekxCWUx6cDQ5aXllZmZCTGZmUE1OekdZelZxOWVqZm56NXdNQVFrTkQ4Y0lMTCtDenp6NURYbDRlN3JqakRseHl5U1dvcmEzRnUrKys2M1BzOWV2WGQ3bk5hdFhmVkhmYjdyampqcjYvV1FEVHBrMkR4V0xCcmwyN01IZnVYQUJBYW1vcVB2LzhjN3p3d2d0b2FHZ0FBQ3hjdUJCMzNYVVhJaU1qWWJmYm9Xa2Fnb09EVVZaV2hzcktTcDlsd1FCZzVzeVpXTE5tRGQ1Ly8zMjg4ODQ3eU0zTlJXNXVMdTYvLzM1ODYxdmZDdWo4WEtwK2ZkMUdoVE5LRHdTR2FTSWlJaUtpRVNMS0ltQXhDZGdkR3B3S2NMcGF4ZGk0dnFWcFRkUHcrT09QbzZhbUJ1UEhqOGZTcFV2eDFsdHY0WTAzM29ERDRVQlNVaEllZlBCQlpHUmtlSjV6K2VXWEl6azVHVTgrK1NTcXFxcnc1ei8vR1pxbUlTMHR6U2RNTnpRMEJMUU5RTGZiK2l0TUJ3VUZZZkhpeGRpMGFSTWVmZlJSQU1DY09YTXdmZnAweE1iR0lpRWhBVC80d1ErODFzamVzMmVQejVyUjQ4YU44M3Q4bzlHSTY2NjdEa3VYTHNYT25UdFJWRlFVY0pBR2dGUFZLcHl0eTJCYlRBSlJuQzg5SUJpbWlZaUlpSWhHQ0FGZ2JLeUVyMHYwcEhXNlZrVnFsQVJ6SDFLQkVBTExsaTFEV1ZrWkhuendRVWlTQktQUkNLZlRpYXV1dWdwMzNIR0gzK0hKV1ZsWmVQNzU1N0YrL1hwRVJFUmcwYUpGQU9EVmtmdGN0bUxGQ3B3OGVSS0hEeDlHZG5ZMkxycm9JZ2doOE1RVFQvZ2R0ajUyN0Zpa3BLUjQvaDRYRjlkdHVEZVpURmk4ZUhHUHpxdkZCWnlwYlJ2aVBTNldRN3dIaXRBNkR0WW5JaUtpODhKVFR6MkZlZlBtZVlaVkVoRUJnQVpnejJrRjljMTZERWlObEpDVjJQZXgzZzZIQXlhVHlmUDM0dUppci9CNHZsSlYxV3NwcjZGMnVFeEZjWjBlcHNPREJPYU9saG1tKzRGbzMxMnUxYmx6MVltSWlJaUlhTUFKQUJQaTIySkFzVlgxQk91K2FCK2tBWXlJSUEzZ25BclM5YzJhcDhFY29GOW5CdW1CYys1Y2VTSWlJaUlpR2hUUkZvSFlFRDFtYVJwd29GaEJpMnVJVDRyNnBNV2xYMGYzdU9QWUVNRzFwUWNZd3pRUkVSRVIwUWlVbFNqQjJOcE11dGtGSERpclFPVUUwR0ZKYmIwaDB0eDZROFFvbzErRzdsUFgrQWtURVJFUkVZMUF3VWFCNmNreTNETkJyVTBhRHBjcVEzdFMxQ3VIU2hWWVc0ZnFDd0ZNVDVZUmJHUlZlcUF4VEJNUkVSRVJqVkRSRm9ITWhMWklVRkt2SWErRUZlcmhRdFdBcjBzVWxOYTNYYkRNQkluRHV3Y0p3elFSRVJFUjBRaVdHaWtoTmRJN1VPY1VjZzcxdWE3RkJlUVVlZ2ZwdENqdmEwa0RpNTgwRVJFUkVkRUlsNWtnSVMycUxScFltelRzT2UzcWx5N2YxUC9xbS9YclkyM3lEdElUNHhudkJsTWZsbWNuSWlJaUlxTHpnUkI2b0E0MUEwZkxWV2lhM3BSc3p4a0Z5UkVTeHNaS01ETTVETGtXRjFCUXBlS3NWZlYwN1haZk8xYWtCeDkvSllpSWlJaUlDSUErNUR2RUpIRHdyQUtub2krYlZWeW5vclJlUlhxVWhBdGlKQmlZMlFhZFN3Vk9WYXM0VTZ0Q2FWdEdHa1paYnpiR09kSkRnMkdhaUlpSWlJZzhvaTBDODBiTE9GS21vc3FtbHo4VkZUaFpyYUtvVGtWY3FFQjhxSVRZRUFHWndYckFLQ3BRWmROUTBhaWlzbEdEczBPajlkZ1FnYXhFaVYyN2h4REROQkVSRVJFUmVRazJDc3hLbFZGajEzQzhRdlhNblhZcVFJbFZRNGxWZ1N5QW1CQ0I2QkNCRUpPQXhRZ1laQUdEQkVqTWR3RlROYjN5N0ZJMDJKMkF6YUdoeHFhaDJxWkI4VE5sUFR4SVlFSThPM2FmQ3hpbWlZaUlpSWpJcjJpTHdOelJNc3JyTmVSWHFiQTcydEtkb2dFVmpSb3FHdG1rYkRCWVRBTGpZaVVraEFzd1JwOGJHS2FKaUlpSWlLaFRBa0JpdUVCQ3VJeGF1NGJTZWcwVkRTb2NTcmRQcFQ0eXlVQjhtSVJSNFFKUkZvYm9jdzNETkJFUkVSRVJkVXRBcjFSSFcvUzV1bzB0R21yc0dtd3QrdERrSnFjR2w2clA5VlZackE2WUpBQlpBZ3lTUHJ3K3hDUVFZdFkvNjFBekEvUzVqR0dhaUlpSWlJaDZSQUFJTXd1RW1SbjFhT1JpL3owaUlpSWlJaUtpSG1LWUppSWlJaUlpSXVvaGhta2lJaUlpSWlLaUhtS1lKaUlpSWlJaUl1b2hobWtpSWlJaUlpS2lIbUtZSmlJaUlpSWlJdW9oaG1raUlpSWlJaUtpSG1LWUppSWlJaUlpSXVvaGhta2lJaUlpSWlLaUhtS1lKaUlpSWlJaUl1b2hobWtpSWlJaUlpS2lIaklNOVFrUUVSRVJFZldVQnFDeFJVT05YVU5qQzJCM2FHaHlhbkNwZ0VzRk5HMm96N0QvQ0FFWUpQMi9ZS09BeFNRUWFnYWlMUUtoWmdFeDFDZElORUl4VEJNUkVSSFJzS0FCcUxWcktMRnFxR3hVNFZDRytvd0doNllCVGtYL3I4bXAzMEJ3TThsQVhLaUVwQWlCS0F1RE5kRmdZcGdtSWlJaW9uT2FCcUNzWGtOQmxRcTc0endxT2ZjRGh3S2N0YW80YXdVc0pvR3hzUklTd3htcWlRWUR3elFSRVJFUm5iT3FiUnBPVktxb2IvWU4wYklBWWtJRW9rTUVRa3dDRmlOZ2xBVmtDWkRPb3pTcGFvQ2lBazVGZzkwSjJCd2FhbXdhcW0wYWxIWWZpOTJoNGVzU0JhZHJCQ2JFUzRpMm5FY2ZBdEU1aUdHYWlJaUlpTTQ1VFU0TlI4cFVWTm04UTdSUkJ1SkNCUkpDSmNTRTZNSDVmQ2NKUUpMMUd3VVdFeEFiSXBBZXBRZnNhcHVHOGtZVmxZMGFuSzNEM3V1Yk5ld3JWQkFiSXBDVktDSFl5RkJOTkJBWXBvbUlpSWpvbkZKajEzRHdyT0lKaHdBZ1M4RG9LQW1qWXlRWVJrQ0FEb1FzQWZGaEF2RmhNbHdxY0twYXhabGFGWXFxUDE1bDAvREZhUVhUazJWV3FZa0dBTU0wRVJFUkVaMHppdXBVSEMxWFBkMjRoUUJTSWlSa3hFb3c4NXRycHd3U01DNU9RbHFVaEcrcVZCUmJWVS9qc2krTEZHUW1TRWlONUYwSW92N0VmNUtJaUlpSWFNaHBHbkMwWEVWUm5lclpGbVFBWnFUSUNBOWlWVFZRWmdPUWxTZ2hKVkxnUUxHQ1pwZisyUjRwVTlIUURHUW1TQkQ4T0luNkJXOVBFUkVSRWRHUTZ4aWtJNE1GNW80Mk1FajNVbmlRL3ZsRkJMZDlma1YxS281VnFGMDhpNGg2Z21HYWlJaUlpSVpVVVoxM2tFNEtGNWlUSm5OWWR4K1pEY0NGYVRLU3d0c0NkV0d0OTJkTlJMM0hNRTFFUkVSRVE2YkdydUZvbVhlUW5wSWtuMWRMV3cwbFNRQlRrbVNNYWhlb2o1YXJxTEZ6dlc2aXZtS1lKaUlpSXFJaDBlVFV1M2E3WTExRXNNQ2tVZktRbnRQNWF2SW8yVFBrVzlPQWcyY1ZORGtacUluNmdtR2FpSWlJaUliRWtUTFZzL3hWa0FHWWtjeUs5RUNSaFA3NUJyVU9uWGNxK3VkUFJMM0hNRTFFUkVSRWc2N0dycUhLcGxkR2hkQzdkbk9POU1BeXQzWkhkM2Z6cnJKcEhPNU4xQWNNMDBSRVJFUTBxRFFBeDl0MWxVNkprTmkxZTVDRUJ3a2tSN1JGZ09NVktoaW5pWHFIWVpxSWlJaUlCbFZadlliNlpqM0N5UktRRVRzd1gwbFBuanlKMDZkUEQ4aXgrME41ZWZtUXZPN1lXQWx5NjBkZTM2eWh2SjV4bXFnM0dLYUppSWlJYU5Cb0FBcXEycXJTbzZPa0FSdmVmZDk5OStIblAvLzV3Qndjd05hdFc3RnUzYnBPSHo5OStqU2VmdnBwdjZFNU56Y1hkOTk5ZDVmUEh5aG1BNUFlMVJZRDhxdFluU2JxRGM1TUlTSWlJcUpCVTJ2WFlIZm8wYzBvQTZOamhtZHR4K1Z5NFlNUFBrQitmajdDdzhOeDQ0MDMrdXp6MGtzdklUYzNGNkdob2ZqUmozN2s5VmhTVWhKQ1FrTHczbnZ2UVZWVnorT3Z2dm9xUHYvODh4NmZ6NW8xYTNxMC93VXhFb3JxOUFad2RvZUdXcnVHYUF1SDJoUDFCTU0wRVJFUkVRMmFFbXRiRFRRdVZNQndqbVhwc3JJeWJOKyt2Y3Q5YnJ6eFJoZ01Cdno2MTcvR2ZmZmRoMWRlZVFXalJvM0N3b1VMUGZ0OC92bm55TTNOUlhwNk9sYXVYT2x6akxpNE9QejJ0Ny9GTDMvNVMyemF0QWtHZ3dHMzMzNDdhbXBxVUZ4YzNOOXZ5NGRCMGo5LzkvVW9yV2VZSnVvcGhta2lJaUlpR2hRYWdNckd0aUhlQ2FHOVQ5S3JWcTBLYUwrV2xwWnU5eldielhqMjJXY0I2R0g2OWRkZjczTC82NjY3RGdhREFiR3hzYmovL3Z2eHU5LzlEbnYyN1BHRWFidmRqclZyMXlJb0tBaS8rdFd2WURLWi9CNW56Smd4K09sUGY0by8vL25QU0U5UEI2QVBUYi92dnZzQ2VtK0Evam4wTm56SGgwb29zZXByazFVMHFNaEtsTUE0VFJRNGhta2lJaUlpR2hTTkxSb2NyZXRLeXdLSUNlbDlkQXMwUUdxYTF1MitRVUZCbmo5UG56NGRtemR2QmdBY09IQUEvL21mLzRscnI3M1dNd3k3c0xBUWI3enhodGZ6eDQ0ZGk5allXTHo4OHNzQWdJS0NBdFRVMUdEY3VISDQ1Sk5QdlBaZHVYSWx2dmppQzloc05peGV2QmdMRnk1RVdsb2EwdFBUVVZwYWlwTW5UMkwrL1BrUVF1RFlzV05vYVduQnRHblQ4UEhISDBOUkZGeDExVlVCdmU5QXhJWUl5QUpRTk1DaDZOY256TXc0VFJRb2hta2lJaUlpR2hUdDF6U09DUkdlanRLOUZSSVNnamZmZkxQVHg1Y3VYWXFnb0NCczJMQ2h5MzA2azV1YkN3QzQ2S0tMUE50S1NrcjhIcStnb01CblczNStQdkx6ODcyMnJWeTVFdi8zZi8rSDR1SmlMRjY4R0FBOFZlbDMzbmtISDMzMEVmNzJ0NzhoTGk0T3p6Ly9QTTZjT1lPTkd6Zml3dzgvUkg1K1Bnb0tDbkQzM1hkRGx1Vk96enRRc3FSZmg0cEcvYnJVMkJtbWlYcUNZWnFJaUlpSUJrVmpTOXVmby90UWxSNHN1Ym01Q0FrSndlVEprejNiNXM2ZDY2bGNQL3ZzczlpMmJSdldybDJMVWFOR2VmWnhPcDI0OWRaYmtaQ1FnTC84NVM4QnZWWk5UUTIyYjkrT09YUG1JQzR1RGdBOGdWbVNKRHorK09QNHIvLzZMMnpac2dVVEprekFraVZMK3VVOVJyY0wwN2FXYm5ZbUlpOE0wMFJFUkVRMEtOeGR2QUVneEhSdWgrbXFxaW9VRkJUZ2lpdXU4RnNGYm01dXhxNWR1ekJ2M2p5dklBMEFYM3p4QlJvYUdudzZlSGZsNVpkZlJrdExDNVl2WCs3WlpqUWFvV2thTkUxRFVGQVFmdjNyWCtPenp6N0Rva1dMZXYyK2tQN2JOUUFBSUFCSlJFRlVPbXAvSFd3T0xwQkYxQk1NMDBSRVJFVFVLM2E3SFRrNU9TZ29LSURWYXUxMi93blpQNEF4T0J3QVlERU85Tm4xemU3ZHU2RnBtbWNvZGtjN2R1eEFjM016YnJqaEJyaGNMc2l5RENIMFlQcnh4eDhqT2pvYUN4Y3VoTTFtZzlQcFJHUmtaS2V2bFp1Yml4MDdkaUErUGg1VHBrenhiQThKQ1FHZ1Y2MnJxNnRSV0ZpSW9xSWk3Tnk1RTZHaG9YamdnUWY2L0Q3Ylg0Y21KOE0wVVU4d1RCTVJFUkZSaitYbjUyUHIxcTFRRkFXalJvM0MyTEZqTysxYTdkWVlaSUU3cmhubHZsZW1iVFpibDNPZUFiMkMzTjArL3V6WXNRTW1rd2tIRHg3RXdZTUhQZHR2dXVrbWFKcUdUWnMyWWRxMGFSZy9mancyYjk2TU45OThFei85NlU4Ukh4K1Bnd2NQNHJiYmJvUEJZTUM3Nzc2THYvLzk3M2pzc2Njd1k4WU1uOWRwYUdqQVUwODlCVTNUWURLWmNPTEVDUnc3ZGd5RmhZVTRlZklrQU9DMjIyN3plazVNVEl6WDBQTytNTFM3RGk2MWl4Mkp5QWZETkJFUkVSSDFTSDUrUGpadDJvVHg0OGRqOGVMRkNBNE9EdWg1SHg5M3daMm0rOXA4REFDRUVFaE9UdTcwOGVMaTRvRDI2ZWpZc1dPZWhtS3Z2dnFxMTJNMzNYUVQ5dTdkaTZLaUl0eHp6ejBBZ0E4Ly9CQ05qWTBZTzNZc1hubmxGWVNFaE9DYWE2NEJBR3pmdmgwUkVSRmVGV2MzUlZId3B6LzlDVFUxTlo1dG16ZHZ4dmJ0MnlHRWdObHNCZ0JjZHRsbG1EcDFLbEpUVTVHV2xnYUx4ZExwKyttcDl1dDhLd3pUUkQzQ01FMUVSRVJFQWJQYjdkaTZkU3ZHangrUFpjdVdEZW01V0N3V3JGbXpwdFBIbHk1ZENyUFozTzArSGJrYmpMWC84d3N2dklBUFAvd1FUVTFOV0w5K1BhWk1tWUxKa3ljakx5OFBaODZjd1pWWFhnbXIxWXBQUHZrRU45eHdBeXdXQzQ0ZE80YWlvaUo4NzN2Zmc4SGcrN1Y3elpvMU9IandJQll2WG94dDI3WUJBTDc3M2U5aStmTGxTRTVPeGllZmZJSVhYbmdCRjE1NG9XY042MjNidG1ISGpoMVl2WG8xb3FPakEvdWdpR2hBTUV3VEVSRVJVY0J5Y25LZ0tFcW5jNG03WXBBQVorczYwNG9LU0gxZjNhbmZGUmNYWStmT25SQkNRTk44NXhCLzhNRUhLQzB0UlhWMU5XNjQ0UVkwTnpkRGtpUmNmLzMxK04zdmZnZVh5NFY5Ky9ZaEp5Y0hsWldWTUJnTW5pcDFSL0h4OGJqZ2dndnc0eC8vMkJPbVUxTlRQWSs3bDh3cUxDd0VBUHpyWC8vQ21qVnJrSmlZQ0tmVDJTL3Z0LzNRN3Y0WUxVQTBrakJNRXhFUkVWSEFDZ29LTUdyVXFJQ0hkcmZYUGt3N0ZhMWY1azMzdHpmZWVBT3lMR1BtekpuWXUzZXZ6K1BUcDAvSDVNbVRFUmNYQjAzVDhPbW5uK0tTU3k3QnFGR2pNSG55WkFnaEVCb2FDbG1XY2ZMa1NTeGF0S2pUQ3ZKMTExMkg3T3hzejNEdWpqSXlNbUF3R0pDWGw0ZTFhOWRpMDZaTlNFdEx3eC8rOElkK3EwcTdsTFliQmdhR2FhSWVZWmdtSWlJaW9vQlpyVmFNSFR1MlY4OE5OZ3BQeDJpN0U3QjAzYStzVzNhN0hhdFdyZXB5bjVhV2xtNzNhZS9LSzY5RWRIUTBtcHFhL0Q2ZWtaR0JKNTU0QWdEdzRvc3ZRZ2lCRzIrOEVRRHdrNS84eExQZlAvLzVUM3oxMVZkZVMxMTFKTXN5WW1KaU9uM2NiRFlqTXpNVGVYbDVPSFRvRUdiUG5vMWYvT0lYS0NvcWdxSW9udldvKzhMZXJzQWRiRHozYm00UW5jc1lwb21JaUlpb1I3cnIydDBaaTBtZ3hxNkhhWnREUTJ4STM4S2JwbWwrRzRqMWRCOEFjRGdjTUJxTm1EeDVNaVpObW9TLy92V3ZYZTdmME5DQXJWdTNZc0dDQlVoTFMvTjZ6T1Z5WWZQbXpaZ3hZd1l5TWpLNmZ5Tit1Rnd1Yk55NEVmbjUrUUNBV2JObTRkRkhINFVRQWhzM2JzUVhYM3lCVjE1NXBWZkhiczgyak5iK0pqclhNRXdURVJFUjBhQUliVGVhdWNhbUlUMnFiOGNMQ1FuQm0yKysyZW5qUzVjdVJWQlFFRFpzMk5EdHNmNzk3My9qMVZkZnhhMjMzb3E1YytkMnUvK21UWnZnZERweDg4MDM0OHlaTTBoS1NvTFJxQy9hL09tbm42SzZ1aHFyVjY5R2RYVTFhbXBxTUc3Y3VJRGVrNlpwMkwxN04xNTk5VlVVRnhjalBqNGVScU1SeDQ0ZFEzVjFOYUtpb25EZ3dBR2twcVlpTEN3c29HTjJwY2JXTGt6N0gyMU9SSjFnbUNZaUlxSnVhUUNPbHF2WVY2d2d2MHBGYlpPR0Z0ZFFuOVhJWURZQVVjRUM0MklsekVtUmtaa2dZYmpXRDZNdGJXZGViZE9ncU9kTzA2dnk4bklVRmhiaThPSEQzWVpwdTkyT1RaczI0ZEpMTDBWemN6TWVlT0FCUFBEQUE4ak96b2FtYWRpd1lRT3lzckl3ZGVwVXJGNjlHamFielRNa3ZEdlBQLzg4dG16WkFwUEpoSnR1dWdrMzNuZ2pkdXpZZ2VlZWV3NlBQUElJTWpNejBkallpT3V2djc3UDcxbFI5ZXZnMXY3NkVGSDNHS2FKaUlpb1MrVU5HbDdlNzBSK0ZSZWhIUW90THFDc1FVTlpnNEpkcHhTTWk1V3djcFlSQ1dIREwvaUVtZ1ZNTXVCUUFFWFRnMXg4TDkvSE8rKzhFMUE0OWRlUjJ4LzNjT3FPdzdMZFMyT2RPWFBHczIzVHBrMW9hbXJDelRmZmpPVGtaS1NrcE9EOTk5OUhkblkyUHZqZ0F4UVhGK1Azdi84OUFPQ3FxNjdDWC83eUYremZ2eCt6WjgvdTlqeVdMMStPb0tBZ2ZQZTczMFZrWkNRQTRJb3Jya0IrZmo0Kyt1Z2pGQllXSWpnNEdKZGZmbmxBNzZzclZUWU43djVqSmxtL1BrUVVPSVpwSWlJaTZsUitsWXJuZGp1OG1oVFIwTXF2VXZISDdTMjQ5MklUeHNXZUkyWGRBQWtBY2FFU3pscjFHelBsalNyaXczcTNQbFlnODdiRHdzTFEwTkNBZ29LQ0xwdW1GUllXSWljbkJ3Q1FtWm5wOVZqSE5hckx5OHV4WWNNR1pHZG5Jenc4SEtkT25jS1lNV093YytkTzVPVGtZTjI2ZFpBa0NSczJiTURhdFd0UlZWVUZBTmk0Y1dOQVlUb2xKUVYzM25tbnovYWYvT1FueU1yS3d2SGp4NUdkbmUwSjJvcWlkSHZNemxRMHR0MGdpdzhidmlNZWlJWUt3elFSRVJINVZkNmdNVWlmbyt4TzRMbmREdnc2Mnp6c0t0UkpFUUpucmZxZkt4czF1TlNCVzVKcDd0eTUyTHAxSzFhdlhvMzQrSGpJc205d2R6Z2NxS3lzaEtacG1EeDVNaElTRXJ3ZTM3aHhvOWZmWDN6eFJUUTNOMlBidG0yZXRhSGQ5dTNiaC9qNGVEUTNOME5WVldSbVppSWhJUUY1ZVhrNGVQQWd5c3JLa0ppWTZQZGNGeTVjMkdWbmJ3REl6czVHZG5hMjUrK0ZoWVdvcUtqbzFkeHBsNnAvL202andvZlh6eEhSdVlCaG1vaUlpSHhvQUY3ZTcyU1FQb2ZabmZvMSt1VWkwN0NxS0VaWkJDd21BYnREZzFNQlRsZXJHQnMzTUduNlJ6LzZFU1JKd3A0OWUxQldWdGJwa0crTHhZS1pNMmQ2TGFFMWJkbzBHSTFHbndCKzJXV1hvYlMwRk1uSnlVaE9Ua1pTVWhLU2twTHd6RFBQNExQUFBzUC8vdS8vSWlRa3hPczU0OGVQeDhHREIvSHh4eC9qMWx0djlYc09Eejc0WUVEdmFmMzY5ZGkxYXhlTVJpTXFLeXVoS0FxbVQ1OGUwSFBiTzFXdGV0Yjh0cGdFb2poZm1xakhHS2FKaUlqSXg5RnlsWE9raDRIOEtoVkh5MVZrSlF5ZjRkNEN3TmhZQ1YrWDZFbnVkSzJLMUNnSjVnSDRWaG9jSEl4Nzc3MFg5OTU3YjQrZnUyREJBaXhZc01Cbis2UkprL0RIUC83UlovdktsU3RoTUJoOGdqUUFUSjA2RmVIaDRTZ3RMZTN4ZVhTVW1wcnFHVG9lR2hxSzZkT240NjY3N3VyUk1WcGN3Sm5hdHQvdmNiRWM0azNVR3d6VFJFUkU1R05mY2UvbllkTGcrckpZR1ZaaEdnQVN3d1ZPMXdqVU4rc2R2YitwVXBHVk9MemVRMGVUSjAvdTlERlpsckZ1M1RwWUxCWUF2dk93ZTJMSmtpVllzbVFKVkZXRkpQWHVNeXVvVXFHMFp1bndJSUVFRHZFbTZwWGgvYThXRVJFUkRRaFdwWWVQRThQd1dna0FFK0xidm9ZV1cxWFVOd2ZXZFh1NGNnZnAvdExiSUYzZnJIa2F3QUg2ZFdDVUp1b2RobWtpSWlMeVVkdDBmZ2ViODhsd3ZWYlJGb0hZRUQzR2FScHdvRmpoMnVVRHJNV2xmODd1cWVPeElZSnJTeFAxQWNNMEVSRVIrV0NvR1Q2Rzg3WEtTcFJnYk8zdjFld0NEcHhWb0E3UGV3UG5QTFgxaGtWejY4K0xVY2F3SDFwUE5OVDRHMFJFUkVSRVF5TFlLREE5V1lab0xZNWFtelFjTHVWOC9ZRndxRlNCdFhVb3ZSREE5R1Fad1VaV3BZbjZnbUdhaUlpSWlJWk10RVVnczEwRHRaSjZEWGtsckZEM0YxVUR2aTVSVUZyZjlvRm1Ka2djM2szVUR4aW1pWWlJaUdoSXBVWktTSTMwRHRRNWhaeEQzVmN0TGlDbjBEdElwMFY1ZjlaRTFIdjhUU0lpSWlLaUlaZVpJQ0V0cXUycnFiVkp3NTdUcnZPK3kvZEFxVy9XUHo5cmszZVFuaGpQci85RS9ZWHJUQk1SRWRHQUNUVUwyRm8wOURRT3BVZEtrQ1hnWk0zd1cvYUpla2NJUFZDSG1vR2o1U28wVFc5S3R1ZU1ndVFJQ1dOakpaajV6YlZiTFM1OUhlbXpWdFhUdGR2OTJiSWlUZFMvK0U4U0VSRVJEWmpiWnhzUmJSRjRNOWVKb3hXQkIrT2ZMakFpUEVqZ2h4dWErK1U4NGtJRmZubXBDUUR3aTMrMTlNc3hhV0NrUmtvSU1Ra2NQS3ZBcWVqTFpoWFhxU2l0VjVFZUplR0NHQWtHWmtJZkxoVTRWYTNpVEswS3BkMnZtbEhXbTQxeGpqUlIvMk9ZSmlJaW9nR1JHQ1l3WlpRRUFYaVdQM0w3N2VWbW1HWGdvWThHSjlqS0FvZ0s3bnVZTU1yQWk4dUR1dHpIcFFLcjN0RnZBa2dDV0h0OTRQdVRMdG9pTUcrMGpDTmxLcXBzZW5sVlVZR1QxU3FLNmxURWhRckVoMHFJRFJHUVIzQ3dWbFNneXFhaG9sRkZaYU1HWjRkRzZMRWhBbG1KRXJ0MkV3MFFobWtpSXFMem1NUGhHTExYdm55Y0FRSkFRYldLcjB1OXE5SnhJY0l6Wk5jZ0FiTlNaSHhackhoVjFEcWFueTdqYUlXSzJxYWhuME5yZDJqNHVzejNaR2NreVg3RFhaTVR5UFd6NUZObis1TytiTmFzVkJrMWRnM0hLMVRQM0dtbkFwUllOWlJZRmNnQ2lBa1JpQTRSQ0RFSldJeUFRUll3U1BxTmpQT0ZxdWszWFZ5S0Jyc1RzRGswMU5nMFZOczBLSDUrSGNLREJDYkVzMk0zMFVCam1DWWlJanBQUlVSRW9LcXFha2hlTzlRa01DOWRMMGUvbmRkMVMrWXJ4aHV3ZkxJQlFRYmdzNVArMXhoT2paUncreHdqSEFyd3l3OWEwTmlpSjRpRU1JSGZYVzd1MGJtdHVhN3JTckZiVjlYaTZpWmdYWTdUWi91ZnJwWVFFZVFiWUdxYnRCN3RUMjJpTFFKelI4c29yOWVRWDZYQzdtaExqNG9HVkRScXFHZ2MraHNzNXdLTFNXQmNySVNFY0FIK1ZCRU5QSVpwSWlLaTg5VFlzV09SbDVlSHBxWW1CQWNIRCtwclh6RkJoa2tHRHBhb3lLL3FlcTcwemxNS2xtVVpzRFRUZ04ybkZiajg3TDRzVXcvbXUwNHBuaUFOQUFMbzhmeFp6cmNkZmdTQXhIQ0JoSEFadFhZTnBmVWFLaHBVT1B6ZmV4bFJURElRSHlaaFZMaEFsSVVobW1nd01Vd1RFUkdkcHk2ODhFSWNPWElFMjdadHc3Smx5d2J0ZGVOQ0JDNGZaNEJEQWQ3STFhdXh3VWJnNTVlYWtGT29ZbXUrZDZXNm9VVkRUcEdDK2VreTVvK1dzYk5EZFhwTXRJUVp5VEwrZjN2M0doelhXZDl4L1BlY3N4ZHBkYkZsclNWWmRtd0hSelkyQWRzSnBMRnBRZ2k1RGgwS001MitZT2pRVHRvT1RKdTJRMlpDQ3d6MEJaME9NMlZJcnpBbGZkTVo0M3JTVUJNQ2hTUkFKazZHeEVEdE9IRWNPMWFjeUpKc3laTHNsYlNydlo2bkw0NHVLNjl1UjVhMHUvTDNNMk9QWm4xVzJuMVd1ejYvODMrZS81UE9TMCtmbXIzS1BWZXpzcllHbzYvZkh3MTBIQ3FQa1YrcFhoZnoxd0tQWnF5R1VsYkpqRC8xZVN4bmxmZjh0Y1RlS2lwV08wWnlIZjlDVUczWW45SmVGL1hIb2o1S2dBYktoVEFOQU1BcUZZdkZkTys5OStxcHA1N1NEMy80UTkxenp6MHJVcUgrL2QwaGhSenA4TW44WlBPb0IzZUV0R1d0bzdHYzlOTXpwZmY1UmFjZnB1L3JDT2xJVVpnMlJ2cjBYbi90OVE5TzVqV1NxWXlFMUZ3ci9mRnQ0WkxiNnlNeng1cW1XaFBvZU16UFNHcUlHalZFR1VNQTVVR1lCZ0JnRmV2bzZOQW5QdkVKUGZ2c3Mzcjg4Y2ZWMXRhbTlldlhLeEtKekhQUFd4YjE4OTdiNG1odnU2ditVYXVmbk01UFZoTHY2UWpKU25yaXhNeVY1WE5EbmpvSFBmVU9XMFdLems0YW9rYTVndFIxeGRQUHpzNjk5bm9seFNKR3QyOTJaL3kzbWFhcDE0WVY2UGlnRGgwNmRPM2ZKSURoNGVFVi9Ya0FVSWtJMHdBQXJISWRIUjNhdUhHampoNDlxczdPVG5WMWRjMS9weTJMQzlPN04vZ0xrdGZYRzMzN1V6VXlSVVhEbDk0cDZOM0xzeWZIYnp5ZkxabWFPNXkyK3NieldkV0dLMlBhcnJWK1orN3VoS2R2UEYvYUtmMHplOE9LUmFSYk43cTZZYTNSOFY1UHYra3BhQ2hsZGZoa1hwKzdQYUtmbjgzcnRmRk80SCsyUDZ5NkphaE9kM2QzWC9QM0NDS1JTS3pvendPQVNtU3N0Ulh3WHhNQUFLZ2tjNjBybnNzSE5qaDZlSDlFeVp4Vk11dFB4VzJwTnhyTFNWLzZTV1p5bXZhL2ZySkcwWkQwRno5STYwdDNsNjVSYnFrM2NveDBjV1RtMDVTdi9OVGZuN3A0amZOZ2F2WlRHdGRJYThmM21WN29jWXNkQTBuNjNPMWhmWENUcSs4ZXplbVZMbi9hZW11RDBTTjNSTFF1WnZUc1czazljU0svWkJjSUh2KzloWFVvWHdyZi9PWTN0Vy9mUHUzZnYzL0ZmaVlBbEpzeHB1VEtKNVZwQUFDd1pGNjc0T2xQdjUvV3hLWDZ6OThlVmt1OXE4TW5jek91ZDNZY283YUcyU3V6Yy8zYjFab1h1S2Z1UW8rN0ZoMXh2MEwvOXRCVUpiNXZ4T3J2ZnA3Vlg5MFIwYjBkSWIxMndkTWIvVXN3eHhzQVVCYUVhUUFBc0dUczVGLysrdWxiTjdsNmU4alR6enRuM3NOb05HTkxLc0IvY2x0WXZ6Vyt2amhJZFhpNXUzbi8rZjZJOXJRSDIxZnI3eCtZdlRQNEYrNHNYYmQrTGRWd0FNREtJa3dEQUlBbEZ3MUpuNzAxcklJbi9lZHZjbHJvb3JMM3JITjBXMUdqcm1qSVg2ZGNDZnNKWHg2enMwNDdueEJ4L1lacmtwUklXNjJwOGIvdUc3VUxIZ01BUUhVZ1RBTUFnQ1gzNlQxaHJhOHorc0ViZVhVbkZwWWluZkZ0c0NiMkNJNjQwcU1maVNoYmtQN3h4YXpTWlc3bWZlQllidFovY3gzcGxuWlhuN3paUDdVNjN1dnBPeTluOWNpZEVYWEVIU1hTVmdlUDUzWCtDdE82QVdDMUlFd0RBSUFsOVRzN1EvcndWbGNYUjZ5TzlSVDB2bFpINjJKR3pUR2prWXpWejg3T1hHYStiM3RJVzVzY1BYMHFyenR2ZEJWeGpkSjVhY2Q2UjQvY0dkRzNYc3dwbGEyTThtN1lsZG9iSGQyNHptaDczTkhOclk1aUVhT0NKLzNrZEY2SFQrYVY5NlRIWHN6cU0zdkQycmZGMWRmdWlhaHowTlB4WGs5dkRYanFHZlkwTm5zK0J3QlVPTUkwQUFCWU12RTZvMCsrenorOWFHc3crdHQ3cDY4WmZ1RmNRVkpwbUw1aGpkSHY3Z3BwTUdYMTR6ZjlNQzFKLy9SU1ZsKzRJNkp0elk0ZXVTT3NmM2doVzVZQSt2NDJSeC9ZNENwZVo5UmFieFN2ODd1TlQ3ZzhadlhDNmJ4KzBWbVkxaTA4azVmKzQxYzVQZjkyUWZkdmQ3VjdnNnR0elZQcnJzZHkwa2pHS3AyMzhxejA5S204anZkU3ZRYUFha0NZQmdBQVMyWWdhWlhNV2hsSi9VbXJnYVRWcFZHclN5bXJ3YVNkY2NwM0xDeDlmbDlFWVZjNjlHcCsydnJvVE42djdqNzZrWWkyTkRsNitNTVJQWFlrTytNYTZvVnVEN1dZYmFRU2FlbXViYTRtOHZOQTBxcnJpcWZPUWFzMyt6MTFYZkUwVjgyOGM5RFR2LzNTVTIwNHAxMnRyanFhSFcxcDhqdVp0OVFiU1VZWFI2eE9YQ0JJQTBDMUlFd0RBSUFsOWVpUE04b3NjSDF6TkNUOTVXOUgxRkp2OU5JN0JmMWZUMmxLSHN0Smo3MlkwNWZ1am1oNzNOR2VkbGRIejVjZWw1OG5oNGFjaFIxWGZMenIrSUcrNjRxbmYza3BxMVJPK3VKZEVjWHJqT0oxcm03Wk9QTjlpN3R5THlTOGYvV1pqTko1TGRtKzB3Q0E1VWVZQmdBQVMycWhRVnJ5OTN5K2NaMmo3b1NkczhGWEltMzFyU05aYlYvdnpCaWtKZWx6MzEvWWxsZHpIVmRzMHhxanYvbG9WQ2N1RlBUZG96bTlXbFExSHN0SnIxNG9mUnk3TjdpcURaZCtyMHhlT3RZNysvRzl3NlRvb0t6OHJkV0dVbGFqR1NtVnRSckxXZVU5LzRMSmNuZFBOOGEvNEJKeXBOcXdVU3hpVkIvMXU3blhSNDJXZnpkekFPVkdtQVlBQUN1aVB1SlBhejQ3T0JWS2U0ZXRuam1UMXd2bkN2TnVmM1Z4eE9yaXlQU0Qwbm5wTnpOVXM1ZENVNjFSTkNUdGJIRktLc2FKdE5YalIwdkQvOWZ2ZDFRYkxvMVJ3d0dQeDh5c3BNc3BxOTZFMWFWUnI2eGJwbGtyNVFyK243R2NIK29uUkZ4cGZiMmo5alZHVFRHQ05iQmFFYVlCQU1DU2E0Z2FiVjVyZE1OYWYyM3dqVTJPNG5WR3ZjTldYMzBtTSszWS8zNXQ4WHRlWFJteit2WXZsNmNqV1Z1RFB5KzhkNTY5cGJIOHJLU0x3MVpuQjd5SzZlZytsMnhCNmtsNDZrbElzWWpSVFhGSGJZMkVhbUMxSVV3REFJQWxzNmZkMFIvY0V0YWFtdExZTUpLeE9qSEQxT2lWVUR6MVBPejYxY1Q1ZE1UOTUzQnVpS1pnNVRTWXREcHp5ZE53dWpSRXUwWnFyak5hVjJkVUZ6R0toYVd3YStRNm10WnRmVGw0VmlwNFVxNWdsY3BKeWF6VlVOSnZ0RmNvZXFpcHJOV0ozb0xlR1RMYTBlSnZFd2RnZFNCTUF3Q0FKVE9ZMG1TUXpudlMyUUZQSi9zOHZkN25xWHVlanRmRi92cC9NekpMbURtdWpGbGxDLzcwMi9zNlFucm1yZnlzZ1RvYWttN2Q2R3BQdTc4OTE1djlwV0c2cmNFRTZncSt2ajdZOGZDblRyOXgwZE5BY3ZwdlRkajF4N08xM2xGem5SK2N5OEV4a3VQNjRUMFc4YmVGMjlMa0IrekJwRlhmcUtkTG8zYnk5Mnc0YmZXcnJvTGlkVWE3MnBqZUQ2d0doR2tBQUxCa3VoT2VubnVyb0ZQOUJiMTV5WnUzR2RsaUErYS92NUtidFJIWlRLeWtYM1RtZGYvMmtENTFzLzluSWJvVFZxLzNsWWJwcFc1QWh1bUdVbGJIZXdyVExuaTRqclMxeWRIV1ptZXlNM3NsY2gycHBjR29wY0ZWM3BQT0RYcDY5N0tud3ZpdjBVRFM2cGZ2RkxSbm8wdVZHcWh5aEdrQUFMQmtySlgrNjlYNTF6Q1BacTF5MXpCN2VxSGJXeFg3bjlmelN1V2tmWnRkeGV2TXJJSE1TaHBKK3lINnlkZnlNM2FGcGdIWjhqbC94ZE9wUG05eTNJMlJOcTF4dEMzdUtGcGxaNjRoUitwWTcyaHprNlBPQVUvZENXK3ljZG12enhlMHM5WFJEV3NyK01vQWdEbFYyVWNTQUFCWURiNzQ0OHo4QnkyeHZDZjk2RlJlUHpxMStJWm5rdlMxWnpLemh2bkhYc3lXaFBTdi9EUXpXWlc4MmorL1ZIcjg5Y3BhNlZTZnAvTlhwZ2FySmlUdDNlU3FjWVkxK05Va0dwSjJ0VG5hdE5ib1dIZEI2YnovZk4rNDZHa2tMZTFzZFpaMFdRT0FsVUdZQmdBQUNLQm5qajJocjE3ZksvbGJlczJtYjdUeU8xT3ZsS3VEOU5wYW96MGIzYXFyUnMrbHNjYm85cTBoSGVzcEtESG12L2JucjNneXhnL1VBS29MNzFvQUFBQ1UxZmtyMDROMGU2UFJoemF2cmlBOUlScVNidHZzcXIxeHFoVGRkWG42OHdkUUhRalRBQUFBS0p1aGxOV3BpOU9EOVB2YjNXWGYycXFjSENPOXY5M1ZocUpBZmFyUDAxQ0ttUXBBTlNGTUF3Q0FFcXV4SXJoYVZmTnJOWmJ6dTNaUFJNZzF0VWJ2MitDVzlUR3RwSnMzdUZwVDZ3ZHFhNlhqUFFXTjVRalVRTFVnVEFNQWdCSk50YXU0TExqS1ZQTnI5Y1pGYjNMN3E1cVF0SGZqNnE1SVg4MHgvbk91R2I4Z2tpdjRZd0tnT2hDbUFRQkFpWTQ0cHdqVlludVZ2bFpES1R2WnNNMFl2MnQzTlZmWkZ5czYzckY4b3B2M1FOSXkzUnVvRXRYNTZRc0FBSmJWaHpaZFAxTnRxOTBIcS9DMXNwSk85MDlWWURldGNhcCsrNnRyMFZoanRISE4xR241Nlg1UHhHbWc4aEdtQVFCQWlaMnREdFhwS3JBOTdsVGxsa29YaDYyRzAzNWNkQjFwRzc5cnVpbnV5QjBmaHVHMFZkOGNXN0FCcUF4OGNnRUFnQkpHMGgvZUdsWXNYTzVIZ3RuRUlrYWZ2VFdzYXF2bldrbG5CNmFxMGx1Ym5PdHlldmZWb2lGcFM5UFVxZmxiQTFTbmdVcEhtQVlBQUROcWJUQjYrTU1SQW5VRmlrV01IdDRmVm10RHRVVnA2WExLS3BYMVkyTFlsYlkyY3pvNjRjWm1SK0h4V2Z1cHJOVmwxazRERlkxUEx3QUFNS3VPdUtNdjN4MWx5bmNGNllnNyt2SkhJMlY5VGF4ZGZNanJUVXpkZDMyOVVZaGZyVWtoeHgrVENSZVk2ZzFVTkNiVkFBQ0FPYlUyR0QxNlYwU24rano5dXJ1Z013T2VMbzlaWmZMbGZtVFhoMmpJMy81cWU5elJCemU1MnRucWxIVnFkemdjVmlLUldOUjlyYVJMbzFOVHZGdnJTZEpYYTZsMzFKdnc5d3ZySC9HMHE2MjhyemVBMlJHbUFRREF2SXlrWGEyT2RsVmhzeXNzcmZiMmR2WDM5eS9xdnFNWnErejR2dEt1a1pycmlJbFhpOWNadVVZcVdDbGI4TWVzSWNvNEFaV0kveEVCQUFDd1lMdDM3OWJnNEtET25Ea1QrTDdGK3ljMzE1bko3dFdZNGpyVEx6S3c1elJRdWZnSUF3QUF3SUoxZEhSb3g0NGRldTY1NXdKWHFFY3pVMSt2b3lvOXErS3hTV2JtT0JCQVdSR21BUUFBRU1qSFB2WXhOVFkyNnNDQkF6cHk1SWg2ZW5xVXpXYm52ZDlFRjI5SnFvc1FwbWRUUERiSkxKVnBvRklaZXkzdEdBRUFBSEJkOGp4UHI3enlpbDUrK1dWNW5qZi9IU1R0dVB1UEZLNXRsQ1RkOFI1WE1RTDFqRkpacXlOdis0dkxhOFBTbmR0b2N3U1VtekdtNUFPTGR5WUFBQUFDY3h4SCsvYnQwNTQ5ZTNUdTNEa2xFb2w1dDh3YXJZbHA0b2l3UzVDZVRhaG9iUElMdTA0Qm9Bd0kwd0FBQUZpMDJ0cGE3ZHExYTBISFBuTTZyNGswVGZPeDJSWHZ2VjBnVEFNVmk0OHhBQUFBQUFBQ0lrd0RBQUJnUlZCeFhaamlxZDFVOElIS3hkc1RBQUFBSzZJNFRPY0s5TUNkVGI1b2JFS2NyUU1WaTdjbkFBQUFWa1J0ZUtxeFZpcFh4Z2RTNFlySHBuak1BRlFXd2pRQUFBQldSSXo5a3hja3lYN2NRRlVnVEFNQUFHQkYxRWVudmg1S0VxWm5VencyZGRFNURnUlFWb1JwQUFBQXJJaDFzYWtxNjJEU1hsTVRzaWVlZUVJUFBmU1Fubjc2NldtM1AvbmtrM3Jvb1lkMCtQRGhHVzkvNnFtbmx2VjdYYXVDNTQvTmhPSXhBMUJaQ05NQUFBQllFZlZSbzRqcmYxMncwME5qVUljT0hWSmZYNThPSGp3NDdmYURCdytxcjY5UEJ3NGNtUEgyNzMzdmU4djZ2YTdWUU5KcW92OVl4UFhIREVCbElrd0RBQUJnUlJoSjYrdW5Uai83UmhkZm1yN3Z2dnRVVTFPakJ4OThjTnJ0SC8vNHgyZTgvWUVISHBqeDlxWCtYdGVxdjJoTVdob2NFYVdCeW1Xc3RTeFlBUUFBd0lvWVNsbjlxcXNnU1FxNzBwM2JRbXovTkM3dlNTOTA1cFh6aDBjZjJ1d3l6UnVvRU1hWWtqY2pIMTBBQUFCWU1VMHhNOW5WTzFlUTNobThob1hUcTh5NVFXOHlTTWNpUmswRWFhQ2lFYVlCQUFDd1lveWttK0pUcDZEdlhQYVV5WmZ2OFZTS1RGNTY5L0xVaFlXT09GTzhnVXBIbUFZQUFNQ0thbXMwYXF6eG8yTEJrem9IcUU2ZkhmQW11NXMzMWhpMU5oS2xnVXBIbUFZQUFNQ0tNcEoydEV5ZGhuWW5QQTJucjk4MlBzTnBxNTdFMUFXRkhTMVVwWUZxUUpnR0FBREFpbHNYTTRyWCtaSFJXdWxZZCtHNm5PNmR5ZnZQZmFJbGNMek8wSFFNcUJLRWFRQUFBSlRGcmpaSDRmRjlwOU41NlZoUFFkNTFWS0QyeGk4aXBNY3ZJb1JkZjB3QVZBZmVyUUFBQUNpTDJyRFJubzJ1SmphY1NZeFpuYnhRS08rRFdrR3ZYeWdvTVQ2OTNSaHB6MFpYdFdHcTBrQzFJRXdEQUFDZ2JOYkZqSGEyVHAyUzlnNWJ2ZGE3dWl2VW5wVk85QlowWVhqcVNlNXNkWmplRFZRWndqUUFBQURLNm9hMWptNVlPejFRSCsxYW5XdW9NM25wYU5mMElMMjVhZnJ6QjFBZGpMVjJGVi8zQXdBQVFEV3dWbnF6MzFOWDBWN0xOU0ZwN3laM2NodXRhamVjdHRQV1NFdCtrSDV2aXpNNTFSMUFaVEttOUYxS21BWUFBRURGT0gvRjA2aytiN0s3dFRIU3hqV09ib283aW9iSys5Z1dLNVAzOTVIdVNVeC9YanRicVVnRDFZSXdEUUFBZ0lvM2xMSTYzbE5RcnFnWG1ldElXNW9jM2Rqc0tGUWwrVFB2U2VjR1BiMTcyVk5ocXVDdXNPczNHMk9OTkZBOUNOTUFBQUNvQ21NNXF6Y3VlaHBJVGo5VkRidlMrbnFqbG5wSDhUb2p0OEsxbDgyTkFBQUNna2xFUVZTQ2RjR1RCcEpXL2FPZUxvM2FhUmNFSkg4ZjZWMXREbDI3Z1NwRG1BWUFBRUJWR1VwWm5lNzNOSnd1UFdWMWpkUmNaN1N1enFndVloUUxTeUhYS09SSXpqSm5WYy82bGVkOHdTcVZrNUpacTZHazFXRFNxakREMlhWampkR09GanAyQTlXS01BMEFBSUNxWXlYMURWdTlOZUFwbGEydVU5ZFl4S2dqN3FpMTBZZ1lEVlF2d2pRQUFBQ3FscFYwT1dWMVlkaXFmOFJUdGpEdlhjb2k0a290RFk0Mk5CbzF4UWpSd0dwQW1BWUFBTUNxWUNXTlpxeUdVbGJKakQvTmVpeG5sZmY4ZGN2ZU1wL2hPc1p2aWhaeXBOcXdQODI4TGlxdGl4blZSd25Rd0dwRG1BWUFBQUFBSUtDWnduU0Y5VDhFQUFBQUFLRHlFYVlCQUFBQUFBaUlNQTBBQUFBQVFFQ0VhUUFBQUFBQUFpSk1Bd0FBQUFBUUVHRWFBQUFBQUlDQUNOTUFBQUFBQUFSRW1BWUFBQUFBSUNEQ05BQUFBQUFBQVJHbUFRQUFBQUFJaURBTkFBQUFBRUJBaEdrQUFBQUFBQUlpVEFNQUFBQUFFQkJoR2dBQUFBQ0FnQWpUQUFBQUFBQUVSSmdHQUFBQUFDQWd3alFBQUFBQUFBRVJwZ0VBQUFBQUNJZ3dEUUFBQUFCQVFJUnBBQUFBQUFBQ0lrd0RBQUFBQUJBUVlSb0FBQUFBZ0lBSTB3QUFBQUFBQkVTWUJnQUFBQUFnSU1JMEFBQUFBQUFCRWFZQkFBQUFBQWlJTUEwQUFBQUFRRUNFYVFBQUFBQUFBaUpNQXdBQUFBQVFFR0VhQUFBQUFJQ0FDTk1BQUFBQUFBUkVtQVlBQUFBQUlDRENOQUFBQUFBQUFSR21BUUFBQUFBSWlEQU5BQUFBQUVCQWhHa0FBQUFBQUFJaVRBTUFBQUFBRUJCaEdnQUFBQUNBZ0FqVEFBQUFBQUFFUkpnR0FBQUFBQ0Fnd2pRQUFBQUFBQUVScGdFQUFBQUFDSWd3RFFBQUFBQkFRSVJwQUFBQUFBQUFBQUFBQUFBQUFBQUFBQUFBQUFBQUFBQUFBQUFBQUFBQUFBQUFZRGIvRDI4U3pWZjVSU3hQQUFBQUFFbEZUa1N1UW1DQyIsCgkiVGhlbWUiIDogIiIsCgkiVHlwZSIgOiAibWluZCIsCgkiVmVyc2lvbiIgOiAiNDMiCn0K"/>
    </extobj>
    <extobj name="ECB019B1-382A-4266-B25C-5B523AA43C14-2">
      <extobjdata type="ECB019B1-382A-4266-B25C-5B523AA43C14" data="ewoJIkZpbGVJZCIgOiAiMTY1MjY2NzUyMDk2IiwKCSJHcm91cElkIiA6ICIyNTM1MTc0OCIsCgkiSW1hZ2UiIDogImlWQk9SdzBLR2dvQUFBQU5TVWhFVWdBQUExUUFBQUk3Q0FZQUFBRHJ0TnBtQUFBQUNYQklXWE1BQUFzVEFBQUxFd0VBbXB3WUFBQWdBRWxFUVZSNG5PemRlWGdVVmQ3MjhiczZLd0ZDMk5jZ3E0aXNuYkJjSm1FUkdGQWNFY1FCQXNvNE9LS2k4aWlLS01qZ2lJRDRJTHlJZ3FJZ2ppQUlnZ2lLREE4Z3lwSVFESUZBVUVSa1o5akNFakNRcE5QMS9oSFNrNlk3VzVQWUNmbCtyb3VMOUtsVFZiOE9IZEozbjFPbkp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DQUpNUGJCUURBSDhBbkxDd3MyalROSnlXMU5ReWp2TGNMUXFsMFRkSlBrdWFkT25YcTQ1TW5UNlo2dTZBU3pxZHQyN1lQV2l5V3B5UzFrMVRSMndXaHhNb3dUZk9JcE1YcDZlbXprNUtTVG5tN0lLQXdDRlFBYm5VK1lXRmh5eVQxODNZaHVIV1lwcm5iWXJGRXhNZkhFNnJjODdGYXJRc053eGprN1VKUXVwaW1lY1kwemFoZHUzWWQ4SFl0UUVINWVyc0FBQ2hPVnF0MXVLUitUWnMyMVVzdnZhU21UWnVxWWtVK0tFZmhwYWFtNnZEaHczcm5uWGUwWThlT05wbVptWk1rUGUvdHVrb2lxOVU2MkRDTVFhR2hvWHJsbFZmVXZIbHpCUWNIZTdzc2xGRHA2ZWs2Y2VLRUZpMWFwQysvL0xLR3BFOGtSWGk3THFDZ0dLRUNjRXV6V3EzYkRjUG9zR2pSSXQxeHh4M2VMZ2UzZ09Ua1pQWHMyVk9TVHU3Y3ViT3V0K3NwaWNMQ3duNlExR251M0xrS0R3LzNkamtvSlV6VFZKOCtmWFR5NUVsbFpHUTAzck5uejIvZXJna29DSXUzQ3dDQTRtUVlSZ3RKQ2cwTjlYWXB1RVZVcVZKRjVjcVZrNlE2NGVIaGxieGRUMGxrbXFaVmtwbzJiZXJ0VWxDS0dJYWhKazJhU0pMOC9QemFlcmtjb01BSVZBQnVkZVVscVh4NTFxRkEwVEFNUXlFaElaS2t0TFEwNXJHNVlSaEdCVWxNODBPaFZhcmsrSXlDRnc5S0RRSVZBQUFBQUhpSVFBVUFBQUFBSGlKUUFRQUFBSUNIQ0ZRQUFBQUE0Q0VDRlFBQUFBQjRpRUFGQUFBQUFCNGlVQUVBQUFDQWh3aFVBQUFBQU9BaEFoVUFBQUFBZUloQUJRQUFBQUFlSWxBQkFBQUFnSWNJVkFBQUFBRGdJUUlWQUFBQUFIaUlRQVVBQUFBQUhpSlFBUUFBQUlDSENGUUFBQUFBNENFQ0ZRQUFBQUI0aUVBRkFBQUFBQjRpVUFFQUFBQ0Fod2hVQUFBQUFPQWhBaFVBQUFBQWVJaEFCUUFBQUFBZUlsQUJBQUFBZ0ljSVZBQUFBQURnSVFJVkFBQUFBSGlJUUFVQUFBQUFIaUpRQVFBQUFJQ0hDRlFBQUFBQTRDRUNGUUFBQUFCNGlFQUZBQUFBQUI0aVVBRUFBQUNBaHdoVUFBQUFBT0FoWDI4WEFBQkFXV2FhcGlISlgxS0FKRDk1NzhOT3U2UU1TV21TMGczRE1MMVVCd0NVS2dRcUFBQzh5MDlTZFVuMXJ2L3Q3NlU2MGlXZGxYUmMwcG5yajVHRHpXYVRyeTl2blFBNDQzOEZBQ2hCdG0vZnJvTUhEMnJ3NE1HRjN2ZllzV1BxMjdldlpzK2VyWTRkT3haRGRjVnY2OWF0MnIxN3Q1NTg4a2xaTEdWbVZucUFzc0pVakxjTHVlNHVTWmRVeGdMVnFsV3J0SFhyVm8wWk0wWlZxbFJ4MmI1MzcxNjk5TkpMZXZiWlozWHZ2ZmQ2b1VJQUpSV0JDZ0JLa0hYcjFtbmx5cFVlQmFyYzdOKy9YNGNQSDNhN3JVR0RCbXJXckpuajhaRWpSNVNVbE9UU0x5QWdRTjI3ZDVjazdkdTNyMERuYmRTb2tRSURBd3RWNjdadDI3Umt5UklOSHo2OExBVXFmMldOVEpVVTNod2w4NXBseTVZcEpTVkZJU0VoYnJjM2FkSkVralJqeGd4MTZkSkZRVUZCaFQ3SHlaTW50VzNidGp6NytQajRxRisvZms1dHVmMzhHb2FoMjI2N1RhWnA2c2lSSTNuMkFWQjhDRlFBOEFkTFQwK1h6V1p6dXkyN1BUVTFOZGY5Qy90R2J2WHExVnE4ZUxIYmJkSFIwVTZCS2pZMlZtKzk5WlpMdjBhTkdqa0MxU09QUEZLZzgzNzY2YWU2ODg0NzllQ0REK2I2WmsrUzR1UGpYZHJLVUppU3NxNlpLa2tCSmtCbGJOR3FwS1FrN2R1M1R5Ky8vTElzRm9zT0h6NnMvdjM3NTlxL1U2ZE9MbTN4OGZIYXQyOWZuajhmTDczMGt0dWZyNXhxMUtqaEZLZ3lNek56cmNYZjMxOHhNVEc2ZXZWcXJuMHNGb3QyN05pUjV6a0IzQndDRlFEOHdTWk5tcVN2di80Nnp6N3UzckJsaTRtSmtiOS80ZDkvcjF5NTB1bHgzNzU5WGZvTUhEaFFBd2NPZEdvYk8zYXNMbDY4Nk5UV3IxOC9QZmpnZzNtZXIxR2pScEtrUng5OVZKY3VYU3BRalptWm1USU1vNndGcW55ZFAzOWVIMzc0b2NhTUdWT2cvdW5wNmRxelo0L0N3OE9MdWJKYnc4S0ZDMVcxYWxVOThNQURUdTNMbHkvUGQ5OFRKMDVvNU1pUmtxUmF0V3JwdWVlZWt5Ujk5OTEzU2t4TTFEUFBQQ01mSHg5SjB2MzMzNjgrZmZyb3dvVUxxbG16cHFOZGtnNGRPcVNISG5wSXRXdlhkbnVleVpNbnExZXZYbzdISzFldTFOU3BVNTM2VEowNlZUMTY5SERxTTJuU3BIeWZBNENiUTZBQ0FDOTU1WlZYWE5yV3JGbWozYnQzdTkyMmR1MWFKU1FrT0xYdDM3L2ZaWHJnaUJFakhGL25IUDBKRFEwdFVGMWZmLzIxM24vL2ZTMWR1bFJCUVVGS1RrNVdyVnExblBwVXIxNWQ1ODZkVTgyYU5aMUd1RFp2M3F5WW1CZzk4OHd6anVsK2ZmcjB5Zk44Y1hGeFNreE1sUFRmNllRZmZmU1JTNzkrL2ZxcGF0V3FCWG9PdDVxVWxCUXRYYnEwd0lIcTNMbHpHajU4dU5PL2YxN1RQc3V5STBlT2FQMzY5WHJ1dWVmazUrZm45SDBxN1BlbVNwVXFqaEdxOWV2WHExV3JWbnIwMFVlZCtuejU1WmQ2NDQwM3RINzllbFd1WE5uUmZ1N2NPVWx5K1ZrRFVQSVJxQURBU3g1NjZDR1h0cDkrK2ttN2QrOTJ1KzJYWDM1eENWUU5HelowZklxK1ljTUd6WjQ5V3hNbVRGRHIxcTA5cnV2Z3dZTktTVWx4VEMyOGNPR0NXclpzNmRUSE5FMTkrT0dIc3R2dCt2VFRUeDBqU3A5OTlwbE9uVHFsMGFOSEYvaDhXN2R1MWNLRkM1M2E1c3laNDlLdlM1Y3VaU0pRdVFzK0owNmN5SFdibjUrZjZ0YXRtKzl4YzVzUzVtN0taVTVXcTNWWVJrYkcvKzNkdS9kWXZpY3BoZWJPbmF1cVZhdnFvWWNlMHJadDIvVGNjODlwMUtoUmtxVFRwMC9udTM5eWNySkxXMHBLaXZidDI2ZG5uMzNXWmR2NTgrZGxzVmhVcVZJbHAvYXpaODlLVXE0alZHUEhqdFhZc1dPZDJtNGNxWFlYdUJudEJZb2ZnUW9BU2pGL2YzL0hwK2kvL2ZhYkpLbG16Wm8zTmVwdzZ0UXBwMC9KejU4L3IrclZuZGRNTUF4RG8wZVAxckJodzdSMDZWSU5HalJJUjQ4ZTFZNGRPelJxMUNnWmhsSGc4ejMvL1BONi92bm5KVW4vL09jL3RXSERCdjN3d3crTzdTdFhydFRFaVJQbDUrZm44WE1xVGZLNmRzZmR0dHR1dTAwclZxeVFsSFh0WFdabXBuNy8vWGRKMHVYTGx5VkpGU3RXbEpRMWhTMzd0WkhmZFVJNXpQSDM5L2UzV3EwN1ROTmNaTGZiMXlZbUp1NHYrRE1xdVpLU2t2VHZmLzliNDhhTms2K3ZyejcrK0dQVnExZFA3ZHExa3lUMTd0M2JvK051MkxCQkZvdEY5OTEzbjh1MkN4Y3VLQ1FreENYbzVEZEM5Znp6enlzcUtzcnhlUDM2OVpvM2I1NnVYcjNxYUJzOWVyU3VYTG1paGcwYnFuSGp4bHEvZnIwKytPQURqNTREZ0lJalVBR0FsMnpmdnQybExmdFRhbmZienB3NWsrdXgwdFBUSGF1SDJXdzJwYWFtZXJRS21aUVZxTEkvSmJmYjdicDA2WkpMb0pLazFxMWJxM2Z2M3Bvelo0NTY5dXlwVHovOVZFRkJRVTdYb2V6ZnZ6L2ZFUkJKam1tTEdSa1pMc0VwSXlORGtzcE1vSktjZzQvMDMvQno0L2R5MDZaTmV1ZWRkeHlQbjN2dU9hYytYYnQybFpUL0tGUkJHSWJSM2pDTTloYUxSV0ZoWVh2dGR2dG5obUdzU1VoSVNKUlVLbThDbkpTVUpOTTA5Y1liYitpTk45NlFKTTJjT2RQeFd0dThlWE8reDBoT1R0YnMyYk9kMnI3NTVodjE2TkhEN1lqcWhRc1gzQzdMbnRzSWxXRVk2dDY5dTFxMWF1WDBtdWpVcVpOOGZYMDFjdVJJdFd6WlVrODk5WlRhdDIrdmtTTkg2c3FWSzVveFk0WTZkdXpvQ05VQWlnK0JDZ0M4Sk9lMVRvWFo1czRQUC95Z0sxZXVTSkxlZnZ0dEJRY0g2OTEzMzFXRkNoVUtYZGQvL3ZNZjNYNzc3WktraXhjdnltNjN1dzFVa3ZUTU04OW80OGFOZXVPTk54UVRFNlBvNkdpVkwxL2VzVDArUGw1dnYvMTJ2dWZNRGxSWHJseHhDWUtsSUZBWk9mNUlrcVZGaXhaR1dscWFJVWsybTgydzJXeEd6Wm8xall5TURDTXpNOU93Mld4R1ptYW1VYWxTSldQWnNtV1ZPblhxVkw0b3JwMlpPM2V1SkduRmloV2FOR21TUjBGcTI3WnRqYjc0NG91TFZxdjFvbW1haHVGK3VMR2x4V0taTEdseVdGalliNlpwZm1ZWXh0NHpaODZzT243OCtGVTMvVXVrZSs2NVI0MGJOMWFsU3BVMGV2Um8xYTlmWDFGUlVUcDA2SkNrZ3Eyb0dSUVVwQ2xUcGpnZS8vVFRUNDZwdVd2WHJuVzBqeDgvWG4zNzlzMDFVTGtib2JMYjdUcDY5S2pqLzRPY1V6NERBZ0xVcFVzWHpaczNUMjNidG5Vc1J2SGlpeTlxMnJScEdqTm1qTjUvLzMzMTY5ZFBodzhmVnAwNmRUeGF6QVpBL2doVUFPQWxxMWV2ZG1tYk5XdVcxcTFiNTNiYmUrKzk1L1FHTGFjbFM1YW9YYnQyaW91TDAzMzMzYWNGQ3hib3lTZWZkRnlMVk5BcGVEYWJUY25KeWJwdzRZTFdyRm5qK05ROE1URlJ2cjYrdXZQT081MzYxNmhSUTQ4Kytxam16Sm1qd01CQVBmend3MDdiQnc4ZTdBaExzMmJOMHNLRkM3Vm16WnBjcjRVNmYvNjhZM3BhdHV4QVZSTGZEUHI3K3g4TkN3dHp1eTBnSU1EcHNXbWE4dlgxbGErdnIyT2JhWnI2NElNUHRHUEhEcWZsdEpPVGsxV3VYRG1ueDVMck5UMDNycjZZTGZ0MVlyZmJDMzBOelZkZmZUVTFNVEZSaG1FVTlIWFR5RENNVnlXcGV2WHFKNnRYcjc1WXlucHVKVjF3Y0xEQ3c4TzFmUGx5blRwMVNyTm16WktVTmVMcjYrdGJtR21SanZENjhjY2ZTNUtlZXVvcFI4akplWXdMRnk3SVlySG9peSsrY05yL2wxOStrWlMxaXVldVhidDA5OTEzeTkvZnYwRG5uejkvdnViUG4rL1NQbURBQU1mWEN4WXNVS3RXclFyMFhBQVVEb0VLQUx5a1RwMDZMbTNabjRpNzI1Wno1Q2VuM2J0M0t5RWhRZVBIajFkY1hKeGF0bXlwcVZPbmF2TGt5VXBKU1ZGbVptYUJ3OGpwMDZkbHQ5dTFZY01HYmRpd3dkRStZOFlNUGZ6d3d5NkJTc3BhTEdMT25EbXFVNmVPMDZwbE9abW1xWFhyMXFsNzkrNTVMaXh4OU9oUmRlalF3YW10SkFjcVNabkttdTVtU2pMTnJDR2Q3Q1RoYUpPVTNlN1VkcjNkOFBIeDhaWGtTSkxEaHc5M2V6SjMxL1RjZU5QV1gzLzlWWHYyN0pHVWRjK3dVYU5HRldyNTlLQ2dvSU8rdnI0cHBtbmFETU93bTZiWjNqQ01BcVV5d3pEOFROT3NiWnBtb2E2ajg2YlRwMDlyMXF4WmV1eXh4MVN2WGoxSjB0V3JWNTBDOGZMbHl4M0xvK2YydFNRbEpDUTRmbTZxVmF2bTlsckdDeGN1Nk96WnMwNmpXam45di8vMy95Ukp6WnMzVjRzV0xkeU9Ndjd5eXkvNjRvc3Y5T1dYWDJyczJMRktUVTNWZSsrOXAySERobW5BZ0FFS0RnNitxZThKZ01JaFVBRkFLV2FhcG1iTW1LR0dEUnM2dldtT2lJalE4dVhMRlJBUW9OVFUxQUsvd2FwYnQ2N2JOM0FkT25Sd0dYSEpObXZXTEZrc0Z2MzIyMjlhdTNhdDdyMzNYcGMrTzNmdTFNbVRKL1hHRzI4b1BUMWRjK2JNVWJObXpYVFBQZmM0K2h3N2RreVhMMTlXNDhhTm5mWk5TMHVUNURyaVV4S2twNmMzdk5uVjcwelRyQzZwc3lUSGtJV24xMUJKV1NPWjNicDEwOXExYS9YVVUwOXAxS2hSanRHUW5QYzl5czJFQ1JOZWx2UzlZUmhuSmNscXRhWXBqeHNQbTZaNVF0SmF1OTIrZFBmdTNSc2taWWFGaFEzT3JYOUprcDZlcnBkZmZsazJtMDBoSVNINjVKTlBkUDc4ZVRWdDJ0UnBGYjZjL3hhNWZTMWxYVHZWb2tVTEpTVWw1WHJPM0VhWnMvMzczLy9XMkxGakZSZ1lxSFBuenVua3laTTZjZUtFamh3NW9nTUhEbWpQbmowNmYvNjgycmR2cjQ4KytraHQyclNSbExYaTV6dnZ2S01QUC94UXJWcTEwaDEzM0tHNmRldXFVcVZLQ2dnSVVOMjZkWFhISFhjVS9Kc0RvTUFJVkFEZ0pRc1dMSEJwTzNEZ1FLN2I5dTkzWFZndExpNU9lL2JzMGNTSkUxMjJaUWVRMDZkUDUzdHZHM2NqQ3FacDZwZGZmdEcxYTllVW1abnA5aHFtTFZ1MmFPdldyWHIyMldlMWR1MWF2ZmZlZStyZXZidkxhTktLRlN2VW9rVUx4NXUvMk5oWWJkeTRVVDE3OW5STVNZdUxpNU1rV2ExV3AzMVRVMVBsNCtOVG9EQlExdjN3d3crS2pZM1ZCeDk4b0xWcjF5b3FLa3FmZlBLSlkvcGc5cjNCaXNCdmtyN056TXhjc252MzdxMHFwWXRTMkd3MjdkdTNUeFVxVk5EU3BVdFZ0V3BWVmFsU1JWV3JWczMxdXNHOFBQNzQ0N3A0OGFMTHZlRUtJL3NEaEhMbHltbkZpaFg2NElNUFpMRllGQm9hcXViTm0ydjQ4T0dLaW9weStabU9pSWhRUkVTRWtwS1N0SFhyVnUzWnMwY2JOMjdVbVRObkhGTkxBUlFQQWhVQWVFbjI5UnFGM1phZW51NElMSGZlZWFmYXRHbWplKzY1eDNHdm9odjkrdXV2dXZ2dXUvT3NKUzR1VHYvNjE3ODBjdVJJSFRwMFNMR3hzWXFKaWRHNWMrZjA1ei8vV1pMcm9oQy8vLzY3M256elRUVnMyRkJEaGd4UjA2Wk5OWExrU0gzKytlZU9tNXRLV1JmYmI5aXdRWk1tVFhLMERSa3lSQk1tVE5DYU5Xc2N4MSs3ZHEyQ2c0TmRBdFh2di85ZWxFR2dWTWp0dWhsM1UvZHlUdm43K09PUDlkZS8vbFhWcWxWenREVm8wRUMvL3ZxckxCWkxybE15VTFKU1pMRlk4bHpFeERUTmZZWmhyREVNWTNGOGZQek9najZYa2l3b0tFaGJ0bXh4ZVcxUG1EQkI5ZXZYZHp6TytYM1A3V3NwNjVZRk5Xdld6UFY4TjE0M2RhTzc3Nzdic1F4NlVGQ1FoZzRkcXM2ZE8ydklrQ0U2Y3VTSWpodzU0akxDRlI4ZnI4ek1USmVwc2psOTg4MDMzREFZS0VZRUtnRHdFbmRUNnlaT25LaVZLMWZtdVRyYjExOS9yWG56NW1uYXRHbHEzTGl4WThxZE93Y09ITkNGQ3hmeXZZYm04dVhMaW8yTjFlWExsNVdVbEtRcVZhb29LaXBLblR0M1ZzZU9IZlgxMTErN25PT3R0OTdTNmRPbjllR0hIOHJQejArUmtaRUtDd3ZUL1BuejFhOWZQOGViODFtelppazBOTlFwMVBYczJWTnZ2LzIyUHZua0U5MTMzMzNhdDIrZmR1N2NxUUVEQnJpOHViMTY5YXJUQWcxbHdUdnZ2T04wczk2YzEremN5TS9QVHpObXpKRFZhdFdUVHo2cDhQQndseVgyOSs3ZHE3cDE2OHJYMS8ydi9UMTc5bWpTcEVsYXMyYU51ODF2Mk8zMkpidDI3VHB3TTgrcHBMcng5WGJ1M0RrbEpDUm95SkFoanJhQ1hrT1ZuOXl1bThyV3BFa1RwYWFtU3NvS1ZQNysvbzVwZXYvelAvK2p6cDA3Ty9wKzk5MTNldmZkZDUzMnYvRmVWVC84OElObXpweEptQUtLR1lFS0FQNWdmLzNyWHoyK1lhZ2tuVHg1VWtlUEhuV00ydVMyV0lXVTljbDBRRUNBSWlNajh6em0rZlBuSldVdGhoQWNIS3lXTFZzNkJTaUx4ZUswYXR1Wk0yZTBhZE1tRFI0OFdHM2J0blcwUC9QTU0zcmlpU2YwNDQ4L3FtdlhybHE3ZHEyKy92cHIzWDc3N1hyaGhSZDAvdng1blQ5L1hzbkp5VXBMUzFOS1NvcSsvLzU3TFZ5NFVENCtQaTZyQkVwWkkxUjVQY2RiVGRldVhkVzBhVlBWcUZIRFpWdHVOMnplc1dPSC9QMzk5ZlRUVDd2ZHZtSERCc2QwUzNmT25UdW5rSkFRdDlzU0VoSmM1NVBlSXZidTNhc2ZmdmhCeDQ0ZDA5R2pSM1gwNkZGSG9HbmZ2cjJqWDBHdm9jcFBRWmF4Ly83NzcrWHI2K3N5YmZiR1JTNXlqa0ptcTE2OXVsT2ZmZnYyRmFvK0FKNGhVQUhBSDZ4Um8wWnExS2lSMjIzWkl3alhybDNMZFpyYjd0MjdGUndjN0RTQzRVNXljcktXTDErdVBuMzZ1Q3hGbnMxdXQwdktHZ0VKQ2dweStuUTcyOFdMRngxTGZtZXJVYU9HbGk5ZjduVGh2aVMxYWROR2E5ZXVkYnc1Yjk2OHVTcFhydXdJWjNmY2NZZXFWNi91ZURPNGRPbFNmZnp4eDlxN2Q2K0dEaDNxOHB6c2RydU9IRG5pOXMzanJjcmRmYnV5Ui90KytlVVh4ejNDc3UzZHUxY0hEaHpRVTA4OTVmWjRpWW1KaW9tSjBmVHAwNTNhcy84OUwxMjZwSDM3OWlrME5MUW95aTlWamg0OXFrOCsrVVMzMzM2N1dyVnFwZWpvYU1mdEFobzFhdVIwMzZmQ21qaHhvdHRyRy9OejhPQkJWdWtEU2hrQ0ZRQ1VJTmx2bGtlUEh1MTJST0czMzM1VGJHeXM3cnZ2dmp5UFk3ZmI5ZHBycjhuUHowOVBQUEdFMno0aElTSGF1SEdqeXBVcnAxV3JWcWw1OCthU3NrYXIxcXhabzJ2WHJpa2pJME5idG15UmFacHEyYktsWTk5OSsvYmx1Znk1SkxWcTFVck5talhUK3ZYcmMrM2o3Kyt2Q1JNbXFISGp4bzQ2bHkxYnBqMTc5cWg4K2ZJNmNPQ0FUcDQ4cVY2OWV1VjVybHRkdFdyVmROOTk5eWs2T3RydDl2RHdjTjExMTEwdTdaY3VYZEtycjc2cWhnMGJ1b1RsMnJWcjY3YmJibE8zYnQxa3NWZzBiZHEwWXFtOUpPdlJvNGU2ZCsvdVdNRGx3SUVEbWpoeG9sNTY2YVVDSCtQMDZkTnVwMUxtZGgrcW5QN3YvLzVQOGZIeGF0U29rWUtEZy9Yenp6OXI2OWF0NnRxMXEwdmY4ZVBIYS96NDhYbldNbmJzV0kwZE83YkF0UU1vR2dRcUFDaEJIbmpnQWUzYnQwL3IxcTNUdG0zYlhMWUhCZ1lxTWpKU3p6Ly9mSjdIV2JwMHFYYnMyS0daTTJmbXVoREJrMDgrcVhmZWVVY0xGaXhRalJvMTlNd3p6MGpLbXQ0M2MrWk14K2hWK2ZMbE5YejRjS2VBdDJYTEZtM1pzaVhQR3A1OTlsazFhOVlzMSsycHFhbWFPWE9tUWtKQ05IMzZkS2NSdVRWcjFzZzBUVmtzRmtWR1J1cHZmL3RibnVjcUMxNS8vWFdOSERsU1Y2NWNjV292VjY1Y3Jnc2hsQzlmWGhVcVZORExMNy9zY2cyY2o0K1BsaXhab2xPblRxbGl4WXE1dms1dVpUZE9xenQ0OEtBYU5HaWd2bjM3dXZTdFVhT0dKaytlTEVtcVZhdVd4bzBicDNidDJzazBUVWR3eWlubkZMMlhYbnBKclZ1M2R1bGpzVmkwYk5reXA3WkdqUnE1L2ZtKzhScXE3Ny8vWHUrLy83NmtyQnQzKy92N2ErVElrVTdCT3ZzYUtnREZxM1RjZFE4QVBCUVdGbVpLQmJ0Mm9iUXpUVk5YcjE1VllHQ2dMQmFMamgwN2RsUFR1T3gyZTY3THBSZVZuMy8rV2Y3Ky9tNm5RTnBzTmxrc2xsd1gzUENtUC8vNXovclBmLzZqOVBUMCtzVnhINnFpbE5mMDBWejhSVG51UStXSjB2eHpkK1hLRmNjVXk0eU1ESjA0Y2NMdHRWSjJ1MTFuejU1VnVYTGxYS2JvWGJ4NDBiR29SRjdTMDlOMSt2UnAyV3cyMmUxMkJRVUZxWGJ0MmtYMlhFcWoxMTU3VGF0WHI1YWt2KzNjdVhPQmw4c0JDb1FSS2dDNFJSaUdvYUNnSU1mam03MG01bzhJTTNuZGFEUzNGZWx1UVhaSjZjVjFjQStXbkU5VFZrMWxVczZsNC8zOC9ISmRlTUppc2VRNk1wamJBaDgzOHZmM0w1UFhyZ0czbXBMM3NSOEFBR1ZMdWlTUFI0T0t3VmtWWThBRGdGdE5tZm40RHdDQUVpcE4wbkZKZDBtcUxpbkFpM1djdlY1TG1wZHFBSUJTaDBBRkFJQjNaU2dyeUtSSThwUDNaby9ZcjllU2R2MXZBRUFCRUtnQUFQQWl3ekJNWllVWVJvVUFvQlRpR2lvQUFBQUE4QkNCQ2dBQUFBQThSS0FDQUFBQUFBOFJxQUFBQUFEQVF3UXFBQUFBQVBBUWdRb0FBQUFBUEVTZ0FnQUFBQUFQRWFnQUFBQUF3RU1FS2dBQUFBRHdFSUVLQUFBQUFEeEVvQUlBQUFBQUR4R29BQUFBQU1CREJDb0FBQUFBOEJDQkNnQUFBQUE4UktBQ0FBQUFBQThScUFBQUFBREFRd1FxQUFBQUFQQVFnUW9BQUFBQVBFU2dBZ0FBQUFBUEVhZ0FBQUFBd0VNRUtnQUFBQUR3RUlFS0FBQUFBRHhFb0FJQUFBQUFEeEdvQUFBQUFNQkRCQ29BQUFBQThCQ0JDZ0FBQUFBOFJLQUNBQUFBQUE4UnFBQUFBQURBUXdRcUFBQUFBUEFRZ1FvQUFBQUFQRVNnQW5CTE0wMHpUWkxTMHRLOFhRcHVJYW1wcVpLa2dJQ0FxMTR1cFVUSy9ybTdlcFZ2RHdvbit6VmptdVkxTDVjQ0ZCaUJDc0F0elRDTXc1SjA1c3daTDFlQ1cwVnFhcW91WGJva1NTbng4ZkhKM3E2bkpESU00NEFrSFQ5KzNOdWxvSlE1ZHV5WXBQKytob0RTZ0VBRjRGYTNYSkkrK09BRFJxbHcwekl6TXpWLy92enNoLytXWkhxeG5CTExicmQvSmtudnZ2c3VvMVFvRU5NMHRYYnRXdTNmdjErbWFSN2F1WFBuVG0vWEJCU1U0ZTBDQUtBNHRXM2JOc1F3akRqRE1Kb0dCQVNvZXZYcUtsZXVuTGZMS3JGTTA1Umg4S3ZCbmJTME5KMDdkMDZwcWFreVRmUDh0V3ZYd243NjZhY2ozcTZySkdyU3BFbHd4WW9WWXd6RHVOUFB6MDgxYXRSUVVGQ1F0OHRDQ1dXejJaU2NuS3lVbEJSSnlyVGI3US9zMnJYckcyL1hCUlFVdnpVQjNQS3NWbXQxU2RNa0RUUU1JOERiOVpSVWhLa0NzVW42MW1hempVNU1UTnp2N1dKS3NqdnV1S05xVUZEUUpFbERKZkVwQnZKbG1tYWNwSmNTRWhLKzkzWXRRR0h3bXhOQW1WR25UcDJnYXRXcWhmcjQrQVI2dTVhU3lEVE52eHFHY2Fla01kNnVwU1F5RENQZE1JeVQ4Zkh4bDd4ZFMyblNvRUdEd0pDUWtGRERNQmlpdXM0d2pJV1NXcHFtK1hkSlAzcTdIbSt6MiswMmk4VnlKaUVoNGF5M2F3RThRYUFDQUVpU3dzTENmcFpVYWVmT25YWEV0VUZBc2JGYXJkc053K2hndDl2djNyVnIxeVp2MXdQZzVyQW9CUUJBclZxMXVrTlNNMG0xckZiclBkNnVCd0NBMG9KQUJRQ1FyNi92bjdLL05neGp1RGRyQVFDZ05DRlFBUUJrR01iZnM3ODJUZk11YjlZQ0FFQnBRcUFDZ0RLdVpjdVdqU1cxem41c0dFYk50bTNiZHZWZVJRQUFsQjRFS2dBbzQvejkvWHZjMkdheFdKN3lSaTBBQUpRMkJDb0FLT05NMDN6TVRWdWtOMm9CQUtDMElWQUJRQmtXSGg1ZTN6Q005amUyRzRaUk56dzh2S00zYWdJQW9EUWhVQUZBR1dhYVp2ZmN0bVZtWmo3elI5WUNBRUJwUktBQ2dMTHRiN2x0c0Znc25mN0lRZ0FBS0kwSVZBQlFSclZvMGFLK3BMeEMwMjB0Vzdac25jZDJBQURLUEFJVkFKUlJBUUVCOStiWHg4L1A3OWsvb2hZQUFFb3JYMjhYQUFEd2pwMDdkMzRnNllQc3gyRmhZZWIxZHNOclJRRUFVTW93UWdVQUFBQUFIaUpRQVFBQUFJQ0hDRlFBQUFBQTRDRUNGUUFBQUFCNGlFQUZBQUFBQUI0aVVBRUFBQUNBaHdoVUFBQUFBT0FoQWhVQUFBQUFlSWhBQlFBQUFBQWVJbEFCQUFBQWdJY0lWQUFBQUFEZ0lRSVZBQUFBQUhpSVFBVUFBQUFBSGlKUUFRQUFBSUNIZkwxZEFBQ2c5REpOMDVEa0x5bEFrcDlLL2dkMWRra1prdElrcFJ1R1lYcTVubHRLS1h3OUZCZGVaMEFaUXFBQ0FOd01QMG5WSmRXNy9yZS9kOHZKVjdxa3M1S09TenB6L1RHS1RtbDdQUlFYWG1kQUdVS2dBZ0RjakFCbHZYbU84WFloaFhTWHBFdmlqVzVSSzYydmgrTEM2d3dvQThycVVEd0FvR2o0SzJza29yUXB5Nk1ueGFtMHZoNktDNjh6b0F3Z1VBRUFib1pGcGZNTlk0RDRIVmdjU3V2cm9iandPZ1BLQUg3SUFRQkFzVHA3OXF4U1UxUGRianQ0OEtBeU1qTHlQVVo2ZXRITW1zdkl5TkRzMmJOMTVNaVJJamtlQUJDb0FBQkFzWHIvL2ZjMVlzUUl0OXNHREJpZ0V5ZE81TG4vcDU5K3F1SERoOHMwblJmTHk4akkwT0hEaDEzK3BLU2s1SHFzakl3TXpaczNUMGVQSHMzem5HbHBhWm82ZGFwVDJBc1BEMWR5Y25LdXgvM3BwNS8wNmFlZkV0YUFNb1pGS1FBQVJTbzhQTnp4dGNWaVVlWEtsZFd4WTBjOTlkUlRxbE9uanNhUEg2OXZ2LzFXNjlldlYwaElpTk8rcjcvK3VyNzY2aXN0V3JSSWQ5eHhoOU8ycDU5K1dqLzk5SlBXcjE4dmk4WGlPTS9Zc1dQVnY0S2k0N2dBQUNBQVNVUkJWSC8vWE9zWlBYcTBObTdjcU9qb2FMMzQ0b3RGK0V4UlVGdTNibFdmUG4wS3RZL2RidGUxYTlja1NkMjdkOWY4K2ZNVkZ4ZW5WcTFhT2ZxY09YUEc3Yi85Q3krOG9NR0RCOTlVemVucDZWcTZkS25xMXEycmUrNjVSOVdxVlhOcysvSEhIMVd4WWtVdFdMQkFseTVkMHFsVHAzVHk1RW41K3ZxcWF0V3FxbGV2bm02NzdiYWJPaitBMG9OQUJRQW9jbDI3ZGxYLy92MWxzOWwwOE9CQkxWcTBTSEZ4Y1ZxNmRLbWlvcUswWnMwYWJkKytYYjE2OVhMc1k1cW10bTdkS2ttS2pZMTFDbFFaR1JuYXRXdVh1blRwSW92bHY1TXJmSDE5OWZubm4rY2FxRTZjT0tGTm16YkoxNWRmZDk2U2tKQ2dzMmZQNnJiYmJ0UGh3NGNkN1ZXcVZGRndjSEN1KzIzY3VGRmp4b3h4YXJ0eGxHdjU4dVdTcFBqNGVFblMzTGx6TlhmdVhLZFFmN01PSFRxa1NaTW1hY2FNR1pJa204Mm1OOTk4VStQR2pkTzZkZXYwOXR0djYvYmJiMWZseXBWVnJseTVJanN2Z05LRDN6QUFnQ0pYdTNadFJVUkVTSkk2ZCs2c05tM2E2UEhISDllMzMzNnIzcjE3eTJLeEtEWTIxaWxRN2QrL1grZk9uVlB0MnJVVkV4T2pSeDk5MUxFdE1URlIxNjVkY3h3elc3Tm16WlNVbEtUdDI3ZXJZOGVPTG5Vc1hyeFk5ZXJWMDRVTEY0cm5pU0pmcTFldmxpVDk0eC8vY0dwLzl0bG5uZjZOYjlTalJ3L05tREZERnk5ZWRCcmRtamR2bm1yWHJxM2V2WHM3QlRTNzNhNlZLMWZxbm52dVViTm16U1FwejJEMTNIUFB1VzFmdm55NUdqUm80SGc4ZlBod0RSbzBTTEd4c1pLa0w3LzhValZyMXBUVmFwVWtOVzdjV0hYcTFNbjFQQUJ1ZlFRcUFJQVRxOVg2VFVINzNudnZ2ZjZkT25XcU1uYnMyRHo3dFc3ZFdsTFdGSzNnNEdDMWJ0MWEyN2R2ZCtxelpjc1dCUWNIcTFldlhscTBhSkd1WGJ1bXdNQkFTZEtPSFR0a0dJWkxvR3JkdXJVdVhyeW94WXNYdXdTcTMzLy9YVjk5OVpXZWVPSUp6Wnc1MDJuYjVNbVRYOW04ZWZNVFZxdTFNQ3NkSEUxUFQvK2ZwS1FrN2lsVVFDa3BLVnEzYnAyZWYvNTVQZnp3dzQ3Mjd0MjdxMHFWS283SFY2OWVkYnQvWUdDZ3BreVpvaFl0V3FoeDQ4WTZjZUtFUHZyb0kvM3YvLzZ2UzkrdFc3ZnE4dVhMR2pseXBGUDdPKys4bzdwMTZ6b2VYN3QyVFVPR0RORXJyN3lpZHUzYU9mVjFOOUpac1dKRnJWeTVVcFVxVlpJazlldlhUd01HRENqQXN3ZFFWaENvQUFEWnprcXFiaGhHNzRMdWtKR1JvWXNYTCtiYjc5ZGZmNVVrMWE5Zlg1TFVxVk1uelpvMVM0Y09IVkxEaGcwbFpiMGh2dXV1dXhRWkdha0ZDeFlvUGo1ZWtaR1JrcVM0dURqZGZ2dnRUbS9DSmNrd0RFVkhSMnY2OU9rNmR1eVlRa05ESGR1Ky9QSkxTVkxmdm4wZDA3V3lYYnAwS1N3akkwT0dZUlQwcVVxUy9QMzlsMGo2dmxBNzNTTEN3c0lXbXFiNVFGNTlldlRvWWJScjE4N256VGZmbEpRMVF1amo0Nk8rZmZzNitwdy9mMTRYTDE1MC9MdEwwb3N2dnFpMmJkdHEzTGh4Q2dvS2twUVZzbHEyYkttZVBYc3FNVEZSdFd2WDFyUnAwOVM1YzJlRmhZVzVyQnE0ZVBGaVBmSEVFNnBSbzRaVGU5MjZkWjFHbkxMM3ExbXpwbE43YmpwMTZ1VDB1SGZ2ckIrUGxTdFhTc29LalRmK0RBUUdCaW93TUZDdnZQTEtwenQyN01pMFdxM09xMmxJUWZtZUdFQ3BRYUFDQUVpU01qTXpyWVpodENuTVB2WHIxNjhVR1JuWlVwTFRFSlhOWmxOcWFxclMwOU9WbEpTa2FkT21xWDc5K280cGZsRlJVWm8xYTVaaVkyUFZzR0ZEcGFTa2FPL2V2ZXJmdjcvYXRHbWo4dVhMS3lZbVJwR1JrVXBOVFZWU1VwSWVlZVFSbC9PYnBxa0hIbmhBYytiTTBaSWxTelI2OUdoSldkTy9saXhab3Z2dnYxOFZLbFJ3MlM4eU1uTEsyYk5uOXlRbkoxOHF5UE8wV0N5ZlNLcG1zOW5PRitiN2N5c3hUWE93VVlBRWFyZmJKY2t4Y3Zqd3d3OHJJQ0RBc2YzSEgzOVVZR0NnMHpWeW8wYU4wc3laTS9YSUk0OW8yclJwYXRpd29mNzBwejg1UnE2Ky92cHJ2ZkhHRzQ3KzY5ZXZsL1RmYTZpa3JIQy9aODhlbWFaWjZLQ2NsM1hyMXFsY3VYSWFPM2FzTm0vZXJGV3JWamxkTHpWMDZGQ1hmUjU3N0RHTkdERkNkcnM5VUZLdTlSaUd3VnhVNEJaQW9BSUFTSkoyNzk1OVFsTGU2MWZmSUNFaG9ib2tseWx3eTVZdDA3Smx5eVJscmZUWHVYTm52Znp5eTQ0M29VMmFORkhObWpVVkV4T2o2T2hvYmR1MlRhWnBLaUlpUWo0K1B1clFvWVBqbXBXRWhBVFpiRGJIYU5XTmdvS0MxSzlmUDYxWXNVSWpSb3hRK2ZMbHRYSGpScDA2ZFVyUjBkRnU5K25UcDgvT1BuMzZmRzhZeHRtQ1BNK3dzTENUa3FybDIvRVdsaDJtYkRhYmEwSzlidXpZc2RXc1ZtdWtwRVd6Wjg5V1lHQ2dCZzRjcU1HREI2dFRwMDRhTVdLRTFxOWZydzRkT3NqUHo4K3hYK1BHamZXdmYvMUxvMGFOMHRDaFEvWDY2NjlyeTVZdCtkYVU4eHFxNmRPbmE5Q2dRZnI4ODg4MWFOQ2dtM2ltenNxVks2ZkxseTg3WG85bno1NTFta0s0Y3VWS2hZYUc2dGl4WStyYnQ2OWpnUXhKZXZubGx4OU9TRWpZOHZ6eno1Kzc4YmpuejUrM0h6OSszUDFjUndDbENvRUtBRkRrZXZUb29lam9hUG41K1NrME5OVHRhbTdacS8xbFpHUm84K2JOVGxQNklpTWo5ZDEzMytuMDZkT0tpNHRUaFFvVkhOZGh1VE53NEVCOTl0bG5XclZxbGFLam83Vm8wU0pGUlVVNVRRRkUwVWhNVFB3OXQyM2R1blVMa3BRbVNUNCtQbnJoaFJjVUhCeXNNV1BHYVB6NDhkcXhZNGYyNzkrdnQ5NTZ5Mlhma0pBUXZmLysrNW93WVlMajJybmNiZ1lzeVRFMU1GdkZpaFgxMUZOUGFmYnMyVTZCS3JjVklITmJsTUtkK2ZQbnEzUG56dHF3WVlOR2p4NnRWMTk5MVRFVk1PZXFremVxWExseVdyZHUzVkx6K3A0QktQMElWQUNBSWxlOWVuVzFiZHMyeno1UlVWRmF2bnk1ZHUzYXBaaVlHS2MzdnRtTFQ4VEd4bXJIamgzcTBLR0RmSHg4Y2oxV25UcDExSzFiTjMzKytlZHEwNmFORWhNVE5XZk9uS0o1TXZESXlKRWpIU09TN2RxMTA2SkZpelJvMENEVnIxOWZuVHQzZHJ1UHY3Ky9wa3laNG5oODQvVkxPZVVjQ2NvV0VSR2hDUk1tNlBUcDA2cFpzNmFrbTErVTR1ZWZmOWE2ZGV1MFpNa1NiZGl3UVcrKythYkdqeC92dVA3SzM5OC8xeG9CbEEwRUtnQ0FWM1RvMEVIKy92NzY3TFBQZE9uU0phY1YvR3JXcktsR2pScHAwNlpOT25EZ1FJRldWUnM4ZUxDR0RSdW1LVk9tcUVtVEp1clFvVU54bG85ODNIaFBwcmk0T0NVbkoydkNoQWw1anVyYzZNWmx6QThmUHB6cnFGUDJORUtielNZcGE4bjJHalZxT04ySExLOUZLYkw3NXpSeDRrU05Iei9lRWRBYU5HaWd1WFBueW1hek9XNWNEYUJzSy9qL2FBQUFGS0hBd0VDRmg0Y3JKaWJHN1pTK2lJZ0liZHUyVFhhN1hYZmRkVmUreDJ2VHBvMWF0R2loZmZ2MjVYcnRGTHhqNTg2ZGV2MzExelZnd0lCY3I0VzdHZkh4OGRxeFk0Y1dMRmlnOHVYTHExYXRXcEt5Umk0TGMxTm5kLzJmZnZwcGRldld6YW10WHIxNk9uRGdnT3JWcThkTm93RVFxQUFBM2hNVkZhV01qQXgxN05qUlpVcGZSRVNFYkRhYkdqZHU3QmdkeU0rUUlVTVVFaExpV05vYTN2ZmRkOTlwNU1pUjZ0aXhvMTU4OGNWQzczL3g0a1VsSnljNy9yaGJwditiYjc3UmswOCtxU1ZMbG1qVXFGRjVUZzh0ck5hdFcrdnk1Y3U2ZlBteSt2ZnZMNXZOcHZUMGRHM1pza1ZoWVdGRmRoNEFwUmNmcXdBQWlwUzdhMXR5TTJqUW9GeFhaT3ZZc1dPZXgzSzNyVmV2WG82bDJUMnRDVVVqTlRWVjc3NzdycFl1WGFyNzdydFA0OGFOOHlqb1BQYllZL24yK2NjLy9xRVhYM3hSZ1lHQmhacE9XQkQzM251djArUGx5NWRyMEtCQjJyaHhvNlpQbjE2azV3SlFPaEdvQUFCQWtjdkl5TkRPblR2MWozLzhRMzM2OVBINE9BVzlodXJHVmY5dVZzV0tGWE1ONHZQbXpWT1RKazNVdm4zN0lqMG5nTktKUUFVQUFJcGNwVXFWdEhqeDRueHZzcnQ4K1hLblZmaHltang1c3NzaUVUVnExTkRVcVZNbFNWV3JWdFZMTDcxVXFMcUNnb0p1ZXNUeTNudnZkYm11cW5MbHlvV3VCY0N0Z1VBRkFMZ1pkcm01c1c4cGtLYXMybEcwbkY0UCtZVXBTUzRyN2VYa2J2cG1VRkNRZXZUb0lTbHJGR25nd0lHRnIvSW0xYWxUeDZXdFFvVUs3bXJoZFFhVUFTeEtBUUM0R2VtU3pucTdDQStjVmVrTWdpVmRhWDA5RkJkZVowQVp3QWdWQU9CbXBFazZMdWt1U2RVbEJYaTNuSHlsS2V0Tjd2SHJYNk5vbGJiWFEzSGhkUWFVSVFRcUFNRE55RkRXRzhjVVNYNHErVE1mN01xcU9lMzYzeWhhcGUzMVVGeDRuUUZsQ0lFS0FPQXh3ekJNWmIxcDVGTjQ4SG9BVUNhVjFVK09BQUFBQU9DbUVhZ0FBQUFBd0VNRUtnQUFBQUR3RUlFS0FBQUFBRHhFb0FJQUFBQUFEeEdvQUFBQUFNQkRCQ29BQUFBQThCQ0JDZ0FBQUFBOFJLQUNBQUFBQUE4UnFBQUFBQURBUXdRcUFBQUFBUEFRZ1FvQUFBQUFQT1RyN1FJQUFFREowN1p0MndjTXczanB4bmFyMWJvMXg4T2ZFeElTSHZzRHl3S0FFb2RBQlFBQVhOanQ5b08rdnI0Uk43WWJodUZvTTAzemd6KzJLZ0FvZVpqeUJ3QUFYQ1FtSmlhWnBua2dqeTZwQ1FrSmkvNndnZ0NnaENKUUFRQUFkMHpETUdibnV0RTBqMGpLL0FQckFZQVNpVUFGQUFEY01rMXpYUjZiNS94aGhRQkFDVWFnQWdBQWJpVWtKUHhzbXVZSk41dFNMMSsrUFBjUEx3Z0FTaUFDRlFBQXlJMWQwcnR1Mm4vKzlkZGYwLzdvWWdDZ0pDSlFBUUNBWEJtR3NlYkdOcnZkL2k5djFBSUFKUkhMcHBjaFlXRmhHeVIxODNZZCtDL1ROT01TRWhJNmVyc09BTWpOenAwN2s4TEN3czVLcW42OTZkcTVjK2VZN2djQTF6RkNWYllRcGtvWXd6QTZlTHNHQU1oSHB0MXV6eG1nRGh3L2Z2eXExNm9CZ0JLR0Vhb3lLRDQrM3RzbFFGSjRlTGkzU3dDQUFyRllMRjlLR2lkSnBta3U5WEk1QUZDaU1FSUZBQUR5bEphV3RrZFNpcVQwUzVjdXpmSjJQUUJRa2pCQ0JRQ3VmTVBDd2g0eFRmUHZrdG9ZaGxIZTJ3V2haUER6ODBzTUN3dnpkaGxlWVpxbUpDa2tKT1JpV2YwZVhKZHFtbWFTcFBrSkNRbnpKR1Y0dXlBQTNzVUlGUUE0OHcwTEMxc3FhYjVoR0JHRUtlQy9ETVB3ZGdrbFFaQmhHTzBOdzVoanRWcS9sZVRuN1lJQWVCY2pWQUNRUTFoWTJDT1MralZzMkZEanhvMVRreVpOVkxGaVJXK1hCWGhkV2xxYXJsNjlxcENRRUcrWDRsVlhybHpSb1VPSDlOWmJiMm5mdm4zZHJWYnJDd2tKQ1c5NnV5NEEzc01JRlFEa2NIMmFuOGFOR3llcjFVcVlBcTRMQ0FnbzgyRktraXBVcUtCV3JWcnAxVmRmbFNRWmhoSHQ1WklBZUJtQkNnQ2N0WkdrSmsyYWVMc09BQ1ZZdlhyMXNyOXM2czA2QUhnZmdRb0Fjc2krWm9xUktRQjVLVi9lY1hsbE9XL1dBY0Q3Q0ZRQUFBQUE0Q0VDRlFBQUFBQjRpRUFGQUFBQUFCNGlVQUVBQUFDQWh3aFVLRExwNmVuNit1dXZkZWpRb1R6N0hUdDJUSnMyYmNyM2VNZU9IVk40ZUxpMmI5OWVSQlVDQUFBQVJZc2IrNkxJbkQ1OVdoTW1UTkFMTDd5Z2hnMGI1dHJ2bzQ4KzByZmZmcXNWSzFia1hIYTJ3UGJ2MzYvRGh3KzczZGFnUVFNMWE5YXMwTWNFQUFBQVBFR2d3azJ6Mld3NmZ2eTRFaElTSkVsMTZ0UnhCSjQ2ZGVySTM5L2ZxZjlUVHoybDlldlg2NnV2dnRMVFR6OWQ2UE90WHIxYWl4Y3ZkcnN0T2pxYVFBVUFBSUEvRElFS04rMC8vL21QK3Zmdjczajh3Z3N2T0w3KzdMUFB0SG56WnMyWk04ZGx2L256NTJ2Ky9QbU94MzM3OXRYNDhlTUxmTjZWSzFjNlBlN2J0MjloeWdZQUFBQnVHb0VLUldiMjdObXFWNitlcWxldnJ2Mzc5K3ZSUng5MTJ2N0tLNi9rdXU5Nzc3MG5LV3M2MytEQmc1MjJqUmd4d3ZGMWZIeTg0K3ZRME5BaXFCb0FBQUR3SElFS1JTWTlQVjBEQnc3VXE2KytxcnAxNjdwc2YraWhoM0xkZDhHQ0JaS2toZzBiYXZueTVaS2tEUnMyYVBiczJab3dZWUphdDI1ZExEVURBQUFBTjROQWhTTGo3Kyt2aUlnSXJWMjdWbzg5OXBpanZYbno1azVUQXQxNS9QSEhWYXRXTGZuNys2dEJnd2FTcE45KyswMlNWTE5tVFVjYkFBQUFVSkt3YkRxS1ZIaDR1SGJ2M2kyYnplWm9pNHlNVkdSa3BJWVBINjRyVjY2NDdHTzMyL1hBQXcrb1k4ZU9qcmIwOUhSdDI3Wk5VdGFpRjZtcHFjVmZQQUFBQUZCSUJDb1VxZnZ2djE5cjE2NlZyNi96NE9mWnMyY1ZIeC92RkxRa2FkZXVYWHJ3d1FjZDAveXkvZkRERDQ3dzlmYmJiMnZFaUJGdXd4Z0FBQURnVFFRcTNKVFpzMmM3VnRjYk1XS0VPblhxcElpSUNKY0ZLVzZVa3BLaUtWT202TzkvLzdzQ0F3UFZ0bTFicCsxTGxpeFJ1M2J0SkVuMzNYZWZEaDQ4cUNlZmZGS1hMMStXSkJtR1VmUlBCZ0FBQUNna3JxSENUUms4ZUxEYXRtMnJaNTk5VnYvODV6L1ZzbVZMU2RJdnYvemlkbFcvSzFldWFNV0tGZnJYdi82bHRMUTBQZjc0NHhvMmJKajgvUHdjZlhidjNxMkVoQVNOSHo5ZWNYRnhhdG15cGFaT25hckpreWNySlNWRm1abVpMdmUyUXNHWXBtbEk4cGNVSU1sUEpmOURGYnVrREVscGt0SU53ekM5WEE4QUFJQVRBaFZ1U2toSWlHcldyQ2xKcWxxMXFqNzU1Qk1OSFRwVXRXdlhkdHQvd0lBQlNrOVBWNDhlUGZUTU04K29YcjE2VHR0TjA5U01HVFBVc0dGRGhZZUhPOW9qSWlLMGZQbHlCUVFFS0RVMVZjSEJ3Y1gzcEc1dGZwS3FTNnAzL2UrU25relRKWjJWZEZ6U21ldVBBUUFBU2d3Q0ZXN2E3Ny8vTGttcVVxV0tZbU5qVmJWcVZYWHAwc1Z0M3k1ZHVtallzR0ZxMnJTcDIrMXhjWEhhczJlUEprNmM2TEl0SUNCQWtuVDY5R25WcWxVcno1cE0wMlJhb0hzQnlncFRNZDR1cEpEdWtuUkpCQ29BQUZEQ2xQVHBQaWdGenA4L0wwbXFYTG15SWlJaXRHblRwbHo3amhrenhtMlltamh4b3BLU2tuVG5uWGVxVFpzMnV1ZWVlM0k5eHErLy9wcHJJTXNXRnhlbnA1OStXbWZPbkNuWWt5ZzcvSlUxTWxYYWxJYlJOQUFBVUFZUnFIRFRUcDA2SlI4ZkgxV3JWazFXcTFXSER4OVdjbkp5Z2ZlL2ZQbXlWcTVjcVcrKytVWVZLMWJVckZtelpMRzRmMmtlT0hCQUZ5NWNjSm9PbU5zeFkyTmpXUm5RbFVXbE01Z0VpUCt2QUFCQUNjUWJGTnkwQXdjT0tEUTBWQmFMUlowN2Q5YnExYXRWdFdyVkF1OS84dVJKU1ZMOSt2VWxTZVhMbDgrMTd6ZmZmS09BZ0FCRlJrYm1lY3pzVWJOcTFhcHArL2J0R2pac21FNmZQbDNnbWdBQUFJQ0NJRkRocHNYSHg2dEZpeGFTcE9EZ1lMY0xVdmo0K0VpU0xsMjY1TEp0eDQ0ZGtwVHZOTDdrNUdRdFg3NWNmZnIwVWNXS0ZkMzJzZHZ0a3FRVEowNG9LQ2hJd2NIQnlzakkwQysvL0tLaFE0ZnE1NTkvTHZnVEF3QUFBUEpCb01KTjJiZHZuNDRkTzZhT0hUdEtrbjc4OFVldFc3ZE9LMWV1bENRRkJnWktrdXJXclN0SmV1MjExL1RSUng4NS9reWRPbFd6Wjg5VzFhcFYxYnAxNjF6UFk3ZmI5ZHBycjhuUHowOVBQUEdFMno0aElTSGF1SEdqWnMyYXBWV3JWcWw1OCthU3BLaW9LTTJkTzFlWm1abDYvUEhIRlI4ZlgyVFAzeHVhTkdrUzBMWnQyejhWMWZIQ3c4TWRmOXEzYjYrZVBYdHEvUGp4anBIRDhlUEhxMTI3ZHJwNDhhTEx2cSsvL3JyQ3c4UGRCdFdubjM1YTNicDFjNFRjN0hQY2VCUG5HNDBlUFZyaDRlR2FObTFhRVR3N0FBQ0E0c1VxZjdncDMzLy92WUtDZ25UMzNYZExralp2M3F5RkN4ZEtrdHEzYjYvUTBGQkpVcnQyN2RTclZ5K3RYNzllaVltSmp2MHRGb3VhTm0ycWwxOSsyZWxlVkRkYXVuU3BkdXpZb1prelo2cHk1Y3B1K3p6NTVKTjY1NTEzdEdEQkF0V29VVVBQUFBPTVk5dWRkOTZwOTk5L1gwODg4WVErK3VpamZLL0JLbW5xMUtrVFZLTkdqYnNOdzNqUU1JeUhKQVZMS3JKbERMdDI3YXIrL2Z2TFpyUHA0TUdEV3JSb2tlTGk0clIwNlZKRlJVVnB6Wm8xMnI1OXUzcjE2dVhZeHpSTmJkMjZWWklVR3h1ck8rNjR3N0V0SXlORHUzYnRVcGN1WFp5dWgvUDE5ZFhubjMrdS92Mzd1NjNqeElrVDJyUnBrM3g5K2E4SkFBQ1VEcnhyd1UxNTRva24xS0ZEQndVRkJVbktDalVEQnc2VXY3Ky9xbFdyNXVobnNWZzBlZkprVFo0OHVjREhybGV2bmpadjNxekF3RUIxN05oUmtaR1Jqb0RtemwvKzhoZjk1UzkveVhWN2t5Wk45T0dISCthNzVIcEowYXhaczRybHlwWHJiaGpHWHd6RDZDc3BxTGpPVmJ0MmJVVkVSRWlTT25mdXJEWnQydWp4eHgvWHQ5OStxOTY5ZTh0aXNTZzJOdFlwVU8zZnYxL256cDFUN2RxMUZSTVRvMGNmZmRTeExURXhVZGV1WFhNY004ZHpVbEpTa3JadjMrNFkxY3hwOGVMRnFsZXZuaTVjdUZBOFR4UUFBS0NJTWVVUE44VmlzVGlOOXBRclYwNTE2dFJ4Q2xPZU1neERRVUZCamhHT3ZNSlVRVFZxMU1nUi9rcWl0bTNiaG9TRmhRMndXcTFmQkFVRm5iVllMRjhhaGpGWXhSaW0zTW1lZm5ubXpCa0ZCd2VyZGV2VzJyNTl1MU9mTFZ1MktEZzRXTDE2OWRMdTNidDE3ZG8xeDdZZE8zYklNQXlYUU5XNmRXdlZyVnRYaXhjdmRqbm43Ny8vcnErKytrcjkrL2QzM05zTUFBQ2dwR09FQ3ZBeXE5VmFYZEk5aG1FTWtQUm5TUVc2S2JIVmFpMzBSVVo5Ky9ZdDE3MTc5M3JQUHZ0c252MSsvZlZYU2Y5ZGViRlRwMDZhTld1V0RoMDZwSVlORzBxU3RtN2RxcnZ1dWt1UmtaRmFzR0NCNHVQakhhc3Z4c1hGNmZiYmIxZVZLbFdjam1zWWhxS2pvelY5K25RZE8zYk1LU1IvK2VXWDJUVnF4b3daVHZ0Tm5Eang5YTFidDE2MldxMlpobUZZVE5QMHVmNjM1WWJIUHBJc09iYjU1T2pqOUZpU2o3cytoZjJlQWdDQXNvMUFCWGlSYVpxUzFGOVNmOU0wT3hVa1NHVXpET09Gd3A3dnlwVXJPbmJzbUV1N3pXWlRhbXFxMHRQVGxaU1VwR25UcHFsKy9mcU9LWDVSVVZHYU5XdVdZbU5qMWJCaFE2V2twR2p2M3IzcTM3Ky8yclJwby9MbHl5c21Ka2FSa1pGS1RVMVZVbEtTSG5ua0ViZlA5NEVISHRDY09YTzBaTWtTalI0OVdsTFdvaU5MbGl6Ui9mZmZyd29WS3JpcnU3bk5abk1FemZ6K3ZwaytwbWtXS05BQ0FBQklCQ3JBcXd6RDBNNmRPOStYOUg2alJvMHFWYXBVNldWSmJRekQ2Q3FwWEY3N21xWlo2RUFWRWhKU29WbXpabzBrL1RWbis3Smx5N1JzMlRKSmN0eFA3T1dYWDFhNWNsa2xOR25TUkRWcjFsUk1USXlpbzZPMWJkczJtYWFwaUlnSStmajRxRU9IRG9xTmpaVWtKU1FreUdhejVYcXZzS0NnSVBYcjEwOHJWcXpRaUJFalZMNThlVzNjdUZHblRwMVNkSFMwMjMxNjl1ejVqOHVYTCsvY3ZuMTdjbVptcHQxaXNkZ3pNelB0UGo0K21SYUx4VzZ6MmV3K1BqNzJ6TXpNVEI4Zkg3dk5ac3YwOGZHeFoyUmsySE0rdm5idG10M1B6ODhlR0JpWWVlWEtGWHRBUUlBOUpTVWxzM3o1OHZha3BDUzdwTXl3c0RCN1liK3ZBSUFDOHcwTEMzdkVOTTIvSyt2M1hlNDNud1J5bDJxYVpwS2srUWtKQ2ZNa1pYaXpHQUlWVUVMODl0dHZseVM5SWttdFc3Y3U3K3ZyMjg4MHpZY013K2dteWVYR1d3a0pDZE1MZTQ2ZE8zZFdsOVJaTndTcUhqMTZLRG82V241K2Znb05EVlZ3Y0xETHZ0bXIvV1ZrWkdqejVzMU9VL29pSXlQMTNYZmY2ZlRwMDRxTGkxT0ZDaFh5WEFaLzRNQ0IrdXl6ejdScTFTcEZSMGRyMGFKRmlvcUt5dlU2dWU3ZHUvL1V2WHYzT01Nd3poYjJPUU1BU2d6ZnNMQ3dwWkw2TVJNQU55bklNSXoya3RwYnJkYUhFaElTN3BVWFF4V0JDcVhPMEtGRDFieDVjNzN5eWl2ZUxxWFlKQ1ltL2k1cG9hU0ZEUm8wQ0F3SkNibmZNSXdCaG1IMGtCUlMxT2VyWHIyNjJyWnRtMmVmcUtnb0xWKytYTHQyN1ZKTVRJelQwdWZaaTAvRXhzWnF4NDRkNnRDaGcrTm16dTdVcVZOSDNicDEwK2VmZjY0MmJkb29NVEZSYytiTUtab25Bd0Fva2NMQ3doNlIxSzlodzRZYU4yNmNtalJwb29vVlhUNHZCUEoxNWNvVkhUcDBTRys5OVpiMjdkdlgzV3ExdnBDUWtQQ210K29oVUtIWWJOcTBTV2xwYVhuMnFWaXhvc3RLY0hrNWN1U0lrcEtTMUxWcjF3TDF2M2p4b3JadDIxYmc0K2NsSWlKQ0lTRkZubVh5ZGZqdzRXdVNsa2xhRmg0ZTdtZTMyKytWTlBDUHJxTkRodzd5OS9mWFo1OTlwa3VYTGpuOXU5V3NXVk9OR2pYU3BrMmJkT0RBQVEwWU1DRGY0dzBlUEZqRGhnM1RsQ2xUMUtSSkUzWG8wS0U0eXdjQWVKbHBtbjgzREVQanhvMlQxV3IxZGprb3hTcFVxS0JXclZycDFWZGYxZURCZzJVWVJyUWtBaFZLTDNjM3laMDNiNTRtVFpxazgrZlA1N2x2NDhhTjh3eFVDeFlzMEt4WnMxemEzM3Z2UGIzMzNudHU5MW16Wm8xcTFxd3BTVHAyN0pqR2p4K2ZadzBGdFdEQkFxOEVxcHppNCtNekpLMjYvdWNQRlJnWXFQRHdjTVhFeExpZDBoY1JFYUVsUzViSWJyZnJycnZ1eXZkNGJkcTBVWXNXTFpTVWxGUmsvMFlBZ0JLdGpaUjFYUzVRRk9yVnE1ZjlaVk52MWtHZ1FwSDQyOS8rcGovLytjODZmUGl3WG5naGE2MkUxYXRYNjlDaFEzcjQ0WWYxeGh0dnFFdVhMbzcreDQ0ZDA4TVBQNXpuZFRZNUxWMjYxREdGYk83Y3VlclhyNStxVjYvdTFPZTc3NzdUdSsrKzY5VFdxbFVyeGNmSE83Vk5talJKSzFldTFKUXBVOVNqUjQ5Q1A5ZXlMQ29xU2pFeE1lcmN1YlBMbEw2SWlBZ3RYTGhRalJzM2RnVGEvQXdaTWtSdnZmV1dldmZ1WFJ6bEFnQktrT3dGS0pqbWg2SlN2cnhqVFpNOEYvSXFiZ1FxRklrcVZhcW9RWU1HVGxQOEFnTURGUkFRNFBnNjV3MTFGeTVjS0I4Zkh6MzIyR01GT3Y1dHQ5MG1YMTlmblRwMVN0dTNiMWRNVEl3bVRKamdOUFV2djVzSm02YXA2ZE9uYThXS0ZYcmtrVWZVcEVrVEhUNTh1RURudnBVdm5yMHhjT1psMEtCQkdqUm9rTnR0SFR0MnpQTlk3cmIxNnRYTHNUUzdwelVCd0szQ05FMURrcitrQUVsK2tyeDFienk3c2k3d1Q1T1ViaGlHNmFVNmdGS0JRSVZpWmJQWkpEbnV0eVFwNnpxb3RXdlg2c0VISDFUdDJyWHozTjl1ejFyQjJtTEorcDFTcTFZdExWcTBTS05HamRKTEw3MmtWYXRXcVZhdFd2bldrWnFhcW9rVEoycmR1bldTcEU4Ly9WU2ZmdnBwZ1o1RFRFeU0vUDM5QzlRWEFJQ2I0Q2VwdXFSNjEvLzIxaStmZEVsbkpSMlhkT2I2WXdDNUlGQ2hXR1ZrWksxZ0dSOGZyMjdkdWtuS21yTG42K3VyWWNPR3VkMG41NmpSNmRPblpiRllkUFRvVWFjKzQ4YU4wOWF0VzNYdDJqVkgvM1BuemttU2poOC9ycXRYcjhyUHowOTE2OWJWcmwyNzlQcnJyK3ZzMmF3VnQ1OTc3am0zTjUyOTBSZGZmS0VwVTZZVTZ2a0NBSEFUQXBRVnBtSzhYY2gxZDBtNkpBSVZrQ2NDRllwVmFtcXFKT243NzcvWDZOR2pKVW03ZCs5V2VucTYwM1V6T2FkNDVWeU9PNjgyU2ZyZ2d3OWMyb1lQSHk0cGE2cmVtREZqTkdMRUNBVUhCK3Y5OTkvWDBLRkRQWDh5dHdhN1N1Y3Z4alJsMVE0QXR6Si9aWTFNbFJUZUhDVURTZzBDRllyVjVjdVhKVW4vK2M5L3RIUG5Ub1dGaFdua3lKR09vUFhkZDk4cElTSEJhWi9zY0pXY25LemV2WHZyZ1FjZTBOaXhZeVZKUzVZc1VXaG9xQ0lqSTEzT3RYcjFhcjMyMm10T3EveEpXV0ZzeUpBaHV1MjIyeVJKRnk1Y0tOQzFVL210VUZoS1pVL2pLRzNPcW5RR1FRQW9ESXRLVm9BSmtQZXU0d0pLRFFJVmlsVjJLQWtORGRVWFgzeWhzTEF3OWV6WjA3RjkxYXBWYnNPUkpMMzk5dHV5Mld6NjA1LytKQ25yT3F6ejU4OXIrdlRwYXRldW5jYU1HYU9xVmF2SzE5ZFgvdjcrT25qd29DVEp6OC9QNlRqWllTemJKNTk4b2s4KythVElubU1wazZhc09mRjNLZXVUeHdEdmxwT3ZOUDEzSG4vZU56VURnREppMjdadHNscXRLbGZPcXd1YkFiaU9RSVZpZGVyVUtSbUdvYUZETWFaek9BQUFJQUJKUkVGVWgycnExS2s2ZnZ5NDQ1NEJCdzhlMU83ZHV6Vmp4Z3luZlRJei96OTc5eDBYeGRFL2NQeXpSMGRSUVFRcGRpTjJ1Y09PaFdpaXNVVmpKUFplTUNhV1BDVDZzOFNTeDJnc3FGRVRLMFpON0tLeFJDd1JNYkZFSWlDMjJBVUZ1NGlBdElQYjN4L0lQcDUzRkEwS3lyeGZMMTdjenM3dXpxSWM5OTJaK1U0R2MrZk9aZCsrZlhoNGVOQ2dRUU1BSkVsaXhJZ1J0RzdkbWdrVEpuRG8wQ0hTMDlOWnNtU0pjbXlsU3BXd3M3UEx0ajNqeDQrbmJ0MjZWS3RXVFNuNzhjY2Y4ZmYzNS9EaHd4UXZYbHdwdjNidEdtRmhZWmlhdmxXL0psb3lBNVI0Q2phRFZGNDltMmxLVzhCdEVRUkJLQlJHamh4SlFFQUFGU3RXTE9pbUNJS0FDS2lFVit6NjllczRPVG5ScVZNbmxpOWZ6dEtsUzVrK2ZUb0FLMWV1eE1YRmhXYk5tdWtkODgwMzM3Qjc5MjdzN096NDVwdHZETTdwNXViR3VuWHJzTEN3NE5hdFc5aloyYUhUNmJDMHRLUjU4K1lHOVhVNm5aSmw4S09QUGdJeWd6WkFieTJsbVRObjh1MjMzeXJibFN0WDV0NjllL2o2K2pKanhveTM0a25nMDlTM3FZamVIa0VRaEVKUHA5UHg2TkVqby92aTR1SjQrUENoWHBtdHJhMlNGUmZnekprekRCZ3c0SVd1dVg3OWV0emMzSEt0cDFhclB3V09oWWVIbndaRVduV2hTQk1CbGZESzZIUTZUcDA2UllNR0RUQXpNMlBvMEtITW5EbVR6cDA3bzlQcDJMOS9QOU9uVDlkNzh3ZG8wNllOSVNFaCtQcjY2bVh4eTQ1R28xRmVQM3IwQ0VtU0tGR2loRkkyYjk0OE5tellZUFRZWjVOaEJBVUZzVzdkT25yMzdzMk5HemY0NFljZitQMzMzNmxjdVRJM2J0ekkweDhZUVJBRVFjZ3ZOMjdjeURZcGs3RjFITFBydFZxeVpBa09EZzQ1WGlzbUpvWlJvMGJsdVcyU0pFMENuRFVhelRWZ1kzcDYrczdUcDAvL2pVZ2dKQlJCSXFBUzhvV2ZueDkrZm41NlpTZFBuaVF1TG82bVRac0NtYjFETzNic1lOcTBhV2kxV2pRYURSOTg4SUhCdVR3OVBkbXdZUU90VzdkK3FiWThueFo5eUpBaGRPL2VYZG0rY2VNR3ZyNisxS2xUUisrNEw3NzRndG16WnhNYUdzcVJJMGR3ZG5abTJyUnB0Ry9mM2lEb0V3UkJFSVRYNWZuRnpqMDhQQXlDSnc4UGoyeVBkM1YxeGRuWitWVTFyekl3d2RUVWRJSmFyYjR0U2RKR1daWjNoSWVISHdYU1g5VkZCYUV3RVFHVmtDOEdEaHhJeDQ0ZGxXMG5KeWUrK3VvckxDd3NsUFduVkNvVlBqNCt5aE93YWRPbUlVbVMwZk9WS2xVSzBBK09zdGFGeXZyRGN2SGlSWHIxNnNYcTFhdVY0TWpZSDVSU3BVb3A1NHVPam1ibXpKbVVLRkZDR1hxWTVaTlBQaUVtSm9aZmZ2a0ZOemMzL1AzOTM0cGhmb0lnQ01LYjdmbWhmV0I4eUY5Qmt5VEpDZmhDa3FRdjFHcDFMTEJGa3FUdDhmSHh3VmV1WEJGRHpZVzNsZ2lvaEg5dC9mcjFPRGc0WUd0cnE1U0Zob1p5OU9oUmV2VG9vU1I2dUhqeEl0OTg4dzMyOXZab3RWb21UWnJFbkRselVLdlZyNldkUjQ4ZVpmTGt5YWhVS3BZc1dhS1hXajNMRjE5OGdZMk5EVXVYTHFWdjM3Nk1HVFBHWUk2WElBaUNJRUJtOWxsSmt0Qm9OR2x5NW1SZFdaSWtuU3pMdXF6WG1kVU10NS9XMHp2bS9mZmZWelZxMU1qOCtRZCt6MmJIeldKc3lGOSttek5uenBqZzRPQ2VhclU2NWRuN2V2cTlWRTdIU3BKa0IvZ0FQalkyTm9rYWpXYjdLMit3SUJRUUVWQUovOXJ6YzRzU0VoS1lPblVxTmpZMnlodis3dDI3bFo2aHBVdVhrcEtTd3VlZmY4NndZY1BvMTY4ZlE0Y094ZExTOHBXMDcvYnQyeXhldkppOWUvZmk1dWJHbkRsemNIRnh5YmIra0NGRHFGT25EdE9tVFdQMDZORzR1Ym5Sdlh0MzNudnZQWW9WSy9aSzJpZ0lnaUM4MGN5ZUhYSHgvT2lMN0xhZlAwYVdaZExTL3Jma25yVzFOVjVlWGdaRDZvME4rZlAxOWNYYTJ2cGYzOGl6SGp4NDRKbWFtbXJRM3V4R2wyUkhraVNWTE12MkwzT3NJTHdKUkVBbDVDdXRWc3VYWDM3SnJWdTMrTzkvLzB0YVdocSt2cjRFQndmajV1YkcvUG56bFo2aHRXdlg4dVdYWDdKNjlXcDI3dHpKZ2dVTHFGU3BFdmZ1M1ZQTzkrd2l2RmxyV21WdDM3NTlXL2x1WTJOajlKaVRKMDh5ZCs1Y2REb2RBd1lNd01mSEIzTnpjeTVldkVqeDRzWFI2WFNFaFlWaGJxNi9qbUtqUm8wSUNBamc1NTkvWnQyNmRYenp6VGZvZERvbFM2QWdDSUlnWkFVSFlXRmhLa0R5OHZKU0pTUWtTSThmUDFhbHBLU29IQjBkcFpTVUZGVjZlcnFrMVdwVkpVcVVrTFJhclVxcjFhcUtGU3NtWldSa1NCa1pHU3B6YzNPVlRxZVQyclp0VzZaVHAwNk5nS1dRbVlsMndvUUplUnJ5bDdYbW9rNm55N2Q1dncwYU5KZ2ZFeFB6VDJ4c2JJSktwVkxKc3F5U1pWbVNaVmtsU2RJQ1NaSnk2cVY2REFRQjUyVlpYaEVlSGg2bDBXaEVOa0RoclNRQ0tpRmZwYWVuVTd4NGNYcjI3RW43OXUwNWV2UW9SNDRjb1VlUEhvd2VQVm92Y0hGeWN1S25uMzVpMmJKbDNMOS9uNW8xYTNMNDhHRjhmWDJWT3NZVzRYMCs0OUg0OGVQMXRwODlKaWdvU0VrYlc2bFNKYVhPeElrVHVYNzl1ckxkdm4xN2czdXhzckppMkxCaDlPblRoK1BIajc5MGtneEJFQVRoclNjRGNuQndzRjZHdStqbzZCYzZ5YWxUcDlLQUIxbmJ4b2I2WmNsdXlGOStyay9WclZ1M1k5MjZkVHNzU2RMOTUvZHBOSm9aR0E3N2V5REw4dSt5TEc4eU1USDVMVFEwVkt3ZktCUUpJcUFTOHBXVmxSVno1c3hSdGowOVBkbTllemRseXBReFd0L2MzSnlSSTBjcTIxNWVYZ2JaalA2dGFkT21HWlJObmp4WjZmRXFVYUlFN3U3dTJSNXZiVzB0Z2lsQkVBU2hRQmdMa0l3Titjc3FmOTFrV1k0QmZsZXBWT3REUTBNUEFobXZ2UkdDVU1CRVFDWGt1K2VIR21RWFRCV2t1blhyRm5RVEJFRVFCQ0ZYR1JrWnltTDBlU2wvalg3S3lNallHeEVSY1JTeHNLOVF4SW1BU2hBRVFSQUVvWkQ2NUpOUFhxamNtT2pvYUwxa0Y4YkV4TVM4VUx2Q3dzSW12ZEFCZ3ZBV0V3R1ZJQWlDSUFoQ0liVjY5V3JLbFN1blY5YTZkZXRzeTQzNTlOTlBYMW43QkVFUUFaVWdDSUlnQ0VLaHRHZlBIdXp0N1RFeE1USFlaMk5qb3l4YS8zejk1KzNhdFF0blorY2NyeFVaR1dtUTlFbklXWHA2T3FhbXIvNmpkSDVtYm54V1JrWUdLcFZLcExMUEIvbi9yeU1JZ2lBSWdpRDhhNDZPamthRHFieldkM056SXlBZ0FBY0hoMXlQZFhGeElTQWdRQzhqN3R0bXc0WU5USnc0MGFBOFBqNmVYMzc1aGZqNGVBQ3VYTG1pbHduNDdObXpKQ1ltR2h3M2MrWk1SbzBhWlZBZUZCUkVnd1lOZVBMa0NaR1JrWXdjT1pLb3FDaWpiWXFLaXFKWnMyWmN2SGpSNlA0RkN4YnczLy8rTjhmN2V2TGtDY25KeWNxMmg0Y0h1M2J0eXZFWWdJWU5HeElRRUtCWEZoa1orY0xKVGRMUzByaDc5KzRMSGZPMkVRR1ZJQWlDSUFqQ0d5UTRPSmp5NWN2bldzL2MzSnlLRlN2bXFSZkZ6TXlNaWhVckdxekwrRGFwV3JVcSsvZnZOMWlPWmZ2MjdTeGN1RkFKcU9iTm04ZVlNV1BRNlhTa3BhVXhac3dZdnZ2dU83MWpZbU5qMmJObkR3MGJOalM0am9XRkJUcWREcTFXaTUyZEhlYm01dlRxMVl2ZHUzY2IxSlZsbWVUazVHd1RqTlN1WFp1ZE8zY1NHQmlZN1gwRkJnYlNwazJiWE9mSnZhekxseTl6L3Z4NVFrTkQrZjMzMzltNGNTUHo1OC9IMTllWGp6LytHRTlQVDRZT0hmcEtydjJtRUVQK0JFRVFoRUlwT2pxYUxWdTI4UGZmZjNQejVrMVNVbEt3c0xDZ2RPblMxS3haazlHalIxTzJiRm5nNWRKRlA3dEV3N1BIRHg0OG1CRWpSdVQ1UENkT25OQ3IvL3pTRDVHUmtRUUVCQkFTRWtKTVRBeGFyUlo3ZTNzYU5tekl3SUVEYy94Z2ZQejRjWDc3N1RkT256N05nd2VaeXhPNXVMalFva1VMK3ZidGF6RGtTM2pqNllCY1B4VS91NWo5SzVaS1pwdmVDZzBhTkdEUW9FRXNYcnlZV3JWcVViOStmYlJhTFJzMmJLQlRwMDY0dXJweTZkSWxUcHc0d2JScDAxQ3BWT3pZc1lQSGp4OGJyUHUxWnMwYWJHMXQ4ZmIyTnJpT3BhVWxBRnF0bGpKbHlqQjM3bHhXcmx5WnAzWEprcEtTdUhmdm5ySmR0V3BWYXRhc1NXaG9LRFZxMU5Dclc3WnNXU3d0TFFrTEM2TnUzYm9rSlNXUmxKU2tuQ2N1TGs2cFc2SkVDZjc0NHc5OGZYMzU4ODgvc2JhMnp0UFBMQ01qZ3g0OWVpamJGaFlXRkN0V1RCbHlXckZpUlRRYURmYjI5cVNscGIzVkFYbE9SRUFsQ0lJZ0ZEb2JObXpnKysrL1I2dlZJa2tTcFV1WHhzYkdocmk0T0tLam80bU9qcVpMbHk1S1FPWHE2bXB3anF3UEwzWjJkbm4rOEFDWjYvNE1HVElreng4TWZ2NzU1eHozang4L25rdVhMbUZxYWtycDBxVkpUazdtenAwNzdOeTVrLzM3OS9QOTk5OVR2MzU5dldPMFdpMmZmZmFaRXB4WldGaGdaMmZINDhlUHVYYnRHdGV1WFdQMzd0MHNYNzZjQ2hVcTVQbmVoRUl2RFRCWVJMY0EzU2NQQWQ2YlpOaXdZUnc3ZG96ZzRHRHExNi9QcmwyN2lJdUxVM3BZVnExYVJhVktsV2pmdmozcDZlbXNXYk9HRGgwNjZBMkZmUERnQVZ1M2JtWGN1SEZZV0ZodzhlSkYzTnpjbFAxWkFWVktTZ3F4c2JIY3VYT0hxbFdyY3ZmdVhlYlBuOC93NGNOSlRrNG1QajVleWE1NCsvWnRySzJ0dVhqeEloTW1UREJvOS9uejU5bStmYnRlMmZMbHk2bFRwdzdIamgwaklTRkJMeW5KN05tem1UMTd0ckw5L05DKzUwVkdSZ0wveS9hWXRaMDFKMi96NXMxVXJseFp6TGZLaGdpb0JFRVFoRUxsOTk5L1orN2N1YWhVS29ZTUdVS1BIajJ3dGJVRk1pZG5YN2x5aFYyN2RtRmhZYUVjczJQSERvUHpaUFU2ZmZubGw3UnQyelpQMTdhMnRpWXVMbzQ5ZS9iUXBVdVhYT3RmdlhxVjQ4ZVBZMmxwU1VwS2l0RTZ6czdPOU8zYmwzZmZmUmNyS3lzQS92bm5IeVpPbkVoVVZCU1RKazFpMTY1ZG1KbVpLY2VrcEtRUUdocXFQRkgzOFBEQXhNUUVXWlk1ZHV3WVU2Wk00Y0dEQjB5YU5DblhnRTU0bzZRQzBVQVRvQXhna1hQMVY5cU8rMC9ia2xwQWJYZ2xURXhNV0xGaUJaYVdsbWkxV2xhdFdvVzN0emRseTVibDZ0V3JIRHg0a0RsejVxQlNxZGkrZlRzUEh6NWsrUERoZXVkWXRHZ1JGU3BVb0dQSGp2enp6ei8wNmRPSC92MzdZMnBxeXQyN2Q1Vmc1T09QUDFhRzhsbGFXdUxvNkVqWnNtVkpURXhrMWFwVmJONjhXVG5uMkxGakFaZ3hZd1lBSVNFaDJjNmZ1M1hyRnAwNmRRSXk1MnVWTGwyYVgzLzlWZG5mdW5WcnhvNGRxL2UrVjZKRUNhVmR4anlma0NScjI4L1BEOGdjUGlxQ3FleUpnRW9RQkVFb1ZGYXZYZzFrcnJQemZMcG5sVXBGdFdyVjhQWDFmU1hYcmxHakJxR2hvYXhmdno1UEFkVzZkZXNBZU9lZGR6aHo1b3pST2xrZnpwNi96c1NKRXhrMmJCajM3OS9uOU9uVGVzTU9UVXhNK09xcnIvU0cyZ0JJa29TbnB5Zmp4NDluN05peG5EOS9ucXRYcjFLbFNwVVh2VldoY05LU0djakVBMllVM0Z4MzNkTzJwRDc5L2xiSjZrSGF2bjA3Q1FrSkRCa3lCSUFsUzVaUXAwNGR2THk4U0V0THc5L2ZuKzdkdXlzOTRaQVo2T3pac3dkL2YzOHlNakpZdUhBaGJtNXUxSzVkbTE5KytRVkhSMGVxVjYvTzJiTm5HVGx5SkEwYU5NREp5WW1TSlV2cXRXSGN1SEdNR3pkT3lhNzQ4ODgvVTdObVRRNGZQb3lEZ3dPU0pISGl4QWxNVEV5b1g3OCthV2xwckYrL25rNmRPbUZpWW9LRGd3Tm1abVljTzNhTXpwMDdHd3ovdGJhMmZxRWh3Vm05NFJzM2JtVE9uRG5LZGxaQUdCTVRrK05DMGc0T0RpODBFdUJ0SXdJcVFSQUVvVkM1ZXZVcWdNRjhnZGVoZWZQbWhJZUhjL1hxVlU2Y09FR2pSbzJ5clJzYkc2dE1GRy9ac21XMkFWVjI2WTdyMUttanZINzgrTEhlUG10cmE0Tmc2bGxObWpSUlh0KzhlVk1FVkc4SlNaSmtNb09ZdDZwWHFEQ1lNbVdLWGxLSWd3Y1BzbUxGQ2dZT0hFakpraVU1ZS9Zc3djSEJTc0tLVFpzMmtaeWNiREIzNnZEaHcraDBPZ1lQSG94T3AwT1NKRmF0V2tYZHVuVnAxYW9Wa05uRHZIWHJWdDU1NXgycVY2LytRdTFzMmJJbExWdTJaUC8rL1V5ZVBKaytmZnBRdjM1OUhqMTZ4SUVEQjFpelpnMFRKMDVVM25zc0xDeElUMDgzNkgxNjhPQkJqajFTMmZuamp6K01sbi8yMldjNUhqZDc5dXhzMTBFckNrUkFWUVM5ek9SdFFSQ0UxOFhhMnBxMHREVEN3OFBwMkxIamE3MTIyYkpsYWRHaUJjSEJ3YXhidHk3SGdHclRwazJrcGFYUnFGRWpvM080Y3ZOc0dtWW5KNmNYT3ZiWklLMm9UZ0lYaEJjeGN1UklCZzRjeUtGRGgxaThlREV4TVRIRXhzWXFEMjRpSWlLd3NySlM1aVJldVhJRkp5Y25nd1FnZmZ2MnBYWHIxbGhZV0RCcTFDaGF0MjVOM2JwMTllcFlXbHBpYlczTjlldlhzYkt5NHViTm05eThlWk1iTjI1dzgrWk52THk4bEY2eDUrbDBPcFl0VzRhL3Z6OURoZ3hSaGhzNk9qcnkwMDgvOGUyMzN6SnUzRGk2ZE9uQzJMRmo2ZFdybDlIekxGNjhtTVdMRit1VnpabzFLOGVmMFowN2Qvajc3NzhCbURwMUtrT0hEbFY2NTM3OTlWY1dMMTVNMWFwVjlUTDZYYnAwaVo0OWUxS3hZc1Vjei8yMkV3RlZFU0xMY29na1NZYjVQWVdDZExhZ0d5QUloVTNMbGkzWnNXTUh2Lzc2SzNaMmRnd2RPdlMxQlEyeUxOTzdkMitDZzRNNWR1d1lVVkZSUnBNK3BLYW1zblhyVmdCNjkrNXRkSTJhM096Y3VST0FTcFVxdmZCVDdMTm5NOTg2VkNyVkN4OHJDRVdSdmIyOThnV1p3M1E5UFQxWnRtd1pqUm8xb212WHJ2ejAwMCtzWGJ1V0VTTkdNR2pRSUxwMTYwWndjREJlWGw3S2VjcVdMVXZac21XWk4yOGU1dWJteWpwVUlTRWhoSVNFS01GVFNrb0tjK2ZPQmFCMDZkS1VMMStlY3VYSzBhcFZLNzBrTkRwZFpoTEY5ZXZYYyszYU5WcTNibzIvdnorK3ZyNzA3TmxUN3g3TXpjMlpObTBhbFNwVll2SGl4WmlibXh0a0ZZWE1CK2RUcDA1VjVsbGxDUTRPenZGbnRISGpSaXBXck1pMWE5ZVUzcmtmZnZoQjJaK1ZiZkJab2FHaDJOdmJGL2xlY2hGUUZTSGg0ZUhaUDJvVkJFRW9KRDcvL0hOT25qeEpURXdNcTFhdFl0KytmUXdiTm96MjdkdG5PM3d1djhpeWpFYWpvVWFOR3Z6enp6OXMyTENCLy91Ly96T29sNVVackZLbFNqUnQycFQ5Ky9mbjZmd3BLU2xFUmtieTIyKy9zWEhqUm14dGJmbjIyMjlmZUxKM1ZpS0tGaTFhWUdkbjkwTEhDb0tReWNmSGgzNzkrbkgwNkZFOFBUM3AyN2N2SzFldXBHZlBubFNvVUlIMjdkdXpkT2xTV3Jac3FmYzdHaElTd29ZTkcxaXdZQUhGaXhjSE1oOXloSVdGS1VHVGlZa0p0cmEyekpvMUN5c3JLMlJaeHQvZm42NWR1MUtxVkNtQ2dvTFl0bTBiNGVIaFFPYnlDNDBiTjZaNzkrNFVLMWFNeG8wYlp6dGt6OHZMQ3hNVEU3cDE2d1pndE43elEvNmNuWjF6L0ZuY3YzK2Z6WnMzTTJMRUNPYlBuNi8waEdWbC9aTWtpV2JObXJGa3lSTGk0K01wVWFJRUFQdjI3ZU9ERHo3STA4LzdiU1lDS2tFUUJLRlFzYk96WTgyYU5VeWZQcDNnNEdCaVltS1lNbVVLSzFldVpQanc0YS9sajNlZlBuMllPSEVpdTNmdlpzU0lFY3FIQjhnTXV0YXZYdzlBcjE2OThoUU1qUjQ5bWlOSGppamI1dWJtZE8vZW5jR0RCeXNaRFBQcTExOS81Y2lSSThxUUkwRVFYazZ0V3JWbzFxd1pQLzc0STU2ZW5uaDdlN05telJwKyt1a24vdk9mL3lpOVZBY09IS0JObXpaQTVyQzRDUk1tNE9Ua3hMRmp4MWkzYmgzWHIxL25oeDkrWU5DZ1FjcTV0Vm90Qnc0Y1VESjd6cHMzajQwYk4xS3RXalZhdEdqQlAvLzhRM3A2T2wyNmRHSGp4bzE4Ly8zMzFLeFpFOGhNWkpNYmxVcEYzNzU5QWNNTWZXQTQ1Qy9yUFNzN2MrYk13ZFhWRlU5UFQrYlBuNCtwcVNsK2ZuNUs3N3VabVJtdXJxNVVybHlaelpzM00yVElFQ0lpSWpoMzdoelRwazNMdGIxdnU0TEtIaU1JZ2lBSTJiSzF0Y1hQejQ4ZmYveVIyclZyQTVuSkZ5Wk9uSWlQajQreXlPMnI4djc3NytQbzZFaHljckxCMmk5Ly92a25VVkZSbENwVktzOXp2TXFVS1lPcnF5c09EZzZZbXBxU2xwYkc1czJibVR4NU1sZXVYTWx6dTA2Y09NRjMzMzBId0lRSkU4UWFWSUx3THcwY09KQUxGeTRRSEJ5c0pJUFp1blVyRHg0OG9FS0ZDclJxMVlwbHk1WXBRL01lUG56SW8wZVBTRTVPNXZMbHk1UXJWNDYrZmZzYXpLTjBkM2NuS2lxSzZPaG9aczJheGNhTkc1azhlVEl0V3JRQU1wTThMRjI2MU9qQ3dLR2hvWHBma0RtbjZkbXlyTGxPV1FJQ0FyS3RueHV0VnN2ZmYvL042TkdqRFI0UTNibHpCMG1TbEFjL1E0WU1ZZTNhdGR5NGNRTS9Qejg2ZCs0czNvY1FBWlVnQ0lKUWlEVnExSWcxYTlhd2VQRmk1ZW50eVpNbkdUUm9rRUZtdlB4a1ltSkM5KzdkZ2N3RkxiTStUQUg4OHNzdkFIVHIxaTNQYzdzbVRackVqaDA3Q0F3TTVOaXhZNnhjdVpMNjlldHo3Tmd4Qmd3WXdNV0xGM005UjNoNE9MNit2bWkxV29ZTkcvYmFFM1lJd3R2STNkMmR1blhyc25UcFVtUlpwa2VQSHFoVUtuNzY2U2NBQmd3WVFHUmtKSHYyN0FFeXM0OGVQSGlRQXdjT3NIejVjc2FQSDArdlhyME0zZ3MwR2czVzF0WU1IRGlRSFR0Mk1HdldMRHAxNnNTMmJkdXl6YVQzcWhVclZvd3FWYW9Zckc5bFptYUduNThmbnA2ZUJzZWNPWE1HRnhjWDVmNWF0V3FGaDRjSGZmcjA0ZUhEaDR3ZVBmcTF0TDJ3RXdHVklBaUNVT2cxYWRLRXRXdlhLa1BjWW1KaURESlk1YmV1WGJ0aVpXWEZuVHQzT0hqd0lKQzVJRzlvYUNobVptWjg4c2tuTDNWZUV4TVQxR28xaXhjdnBsNjllaVFuSi9QOTk5L25lRXhvYUNpalJvMGlPVG1aZnYzNjRlUGo4MUxYRm9TaUxpa3B5YUNzWDc5K1hMNThtZURnWUVxVUtNR0hIMzdJenAwN1NVNU9wa2FOR25oNGVMQmx5eFlnYzZoZDF2cE9jWEZ4QkFjSE0yL2VQTFp0MjZhY1Q2ZlRzWFBuVG1SWkpqWTJscVZMbHlvcDFZT0Nndmp0dDk5ZXc1MGFhdENnQVpzM2I5WmJGRDJMUnFNeGVzeUJBd2NNa21qWTJ0cnk1TWtUU3BVcWhWYjcxaTFUOWxKRVFDVUlnaUM4RVNSSm9uLy8va3JQektGRGgxN3A5V3hzYlBqd3d3OEIyTEJoQTVDWkJRdWdiZHUybEM1ZCtsK2RYNlZTMGI1OWV5QXpaWE4yUWtKQ0dEVnFGRWxKU1F3Y09GQThFUmFFbDNUMDZGRVdMbHdJd1BMbHk1WHlsaTFiTW1yVUtHVjl0Mzc5K3JGNjlXcGwvdE80Y2VOWXRHZ1JBTWVQSDJmS2xDbDA3ZHFWMXExYk0yN2NPRTZmUGszcDBxWFI2WFRzMjdjUGIyOXZacytlVGR1MmJiR3dzTkJiLytyYXRXdTR1Ym05OG50TlRVMGxNaktTRXlkT0FDakpNN0trcGFVQjJhK1RCM0R1M0RsQ1FrS1ViSUdSa1pFTUdqU0lQLy84a3dVTEZpRExNajE3OXRTYkgxcFVpYVFVZ2lBSXdodWxmdjM2N042OW15ZFBucnp5YS9YcTFZc3RXN1lRRVJGQlJFUUVCdzRjQURKVHBlZUhyUGtLcHFiRy94d2ZPM1lNWDE5ZjB0TFMrT3l6ei9RbXZRdUNrSGZCd2NHTUd6ZU94bzBiMDdGalJ5Wk5tc1RwMDZmcDJyVXJWYXBVd2N2TGk3dDM3eUpKRXBJa1lXNXVUbVJrSk9ucDZXaTFXcUtpb2loV3JCZzNidHdnTWpLU1ZxMWEwYkJoUStyV3Jhdk10Wnd6Wnc2M2I5L0cwOU9UV2JObVViVnFWV3JXck1tTUdUTjQ4dVFKbFN0WDV1N2R1elJzMkpETGx5L3o0TUVETGx5NEFLRDBHbVczVnVqVXFWT1pPbldxUVhsMmM2VFMwOVB4OXZaR3BWTHh3UWNmNE9MaXd2Mzc5emx3NEFDV2xwYktRdVFPRGc1R2owOU1UR1R5NU1rMGF0UUlKeWNuWnMyYXhiWnQyL0R3OEdERGhnM1kyOXZqNGVIQnBFbVRHRDE2TkUyYk5tWGl4SW5LdWxWRmpRaW9CRUVRaEVJbE1qSXl4MFVpczVJNHZJNkZKRjFkWFpXRmZxZE1tVUpxYWlvTkdqU2dXclZxZVRvK0xTMHQyM2xXc2l5emI5OCtBSU9GUVNFeitjWFlzV1BSYXJWODlkVlg5T2pSNCtWdlJCQ0t1TWVQSDlPb1VTUDgvUHd3TlRXbGN1WEtyRjY5bWdVTEZ2RHc0VU85ZVpMWkdUOStQTjI3ZDFmbVYyWkpTa3BpMjdadDFLdFhqemx6NWlpTEJVTm1CajRURXhNV0xWckUzcjE3YWRPbURiVnIxeVl3TUpCSmt5WUJVSzFhTlNXeFEwQkF3QXZmMjg4Ly8yeVFGcjFZc1dLRWhJVG9KWmt3TnpmSHo4OFB5T3laOHZMeW9uSGp4a2JQZWZmdVhWSlNVdmo2NjY4SkNncmkwS0ZEVEo0OG1RNGRPaWgxcksydDhmUHpZOTI2ZFp3NmRZb3laY3E4Y05zRlFSQ0V0NUJHbzVFMUdvMHNGSnpHalJ2TE0yYk1rRU5EUStXMHREU2wvTW1USi9MR2pSdmxSbzBheVJxTlJnNElDTWp4UEZuL2xudjM3czMxbWpuVkRRc0xVL1pyTkJyNXp6Ly9OS2l6ZCs5ZTJkai9uUlVyVnNqLy9lOS81ZlBuejhzWkdSbEtlV1JrcFB6bGwxL0tHbzFHcmwrL3ZuenExQ205NDRLQ2d1U0dEUnZLOWV2WGwzLzk5ZGRjMnk4VWpLeC84NEorMzNwVEZPVDdhMFpHaHB5U2twTHQvdlQwZERrMU5WVk9TVW1SazVPVDVlVGtaRGtsSlVWT1RVMlZ0VnF0M3U5dmR1ZlBiWDljWEp5eW5acWFLc2ZFeE1pM2J0M0s5ZGdYZGVIQ0Jmbng0OGRHOStsME9qa2pJMFBXNlhSRzkydTFXdm5HalJ1eUxNdHlVbEtTY2t4T1A3dUNWaGgrRDBVUGxTQUlnbENvcEtXbHNYWHJWclp1M1lxcHFhbXljTzJEQncvUTZYUklra1NmUG4zNDZLT1BYa3Q3MUdvMXRXclY0dHk1YzFTb1VNRm9KcXpzWkdSa3NIMzdkclp2MzQ2VmxSV2xTcFVpS1NsSnlWQm9aV1hGMTE5L1RiMTY5ZlNPR3pkdUhCa1pHWmlibTdOcTFTcFdyVnFWN1RXKyt1b3JtalZyOW5JM0p3aEZoRXFsTXBxTUlZdUppWWxCOXJzWFBYOXUrMHVXTEtsc201dWI1N3JZN3N2S2FZNVcxcERHN0ppYW1sS3VYRGtBWlE2WkpFazUvdXdFRVZBSmdpQUloY3lpUllzSUNncml3b1VMeE1URThPREJBeXd0TGFsVXFSTDE2dFdqUzVjdTFLcFY2N1cycVZldlhreWNPREhQQy9sbThmYjJScWZUY2Z6NGNhS2lvcmg3OXk1V1ZsYTR1Ym5ScEVrVHZMMjlqYzQ1eU1qSUFES0R5K2pvNkJ5djhUcm1rZ21DSUFqWnkvdGZCVUVRaENJZ2E5aEFYaFpERkFTaGFNdEtJQkFXRmlZK1QrV0JlSDhWWG9YQzhIc28wcVlMZ2lBSWdpQUlnaUM4SkJGUUNZSWdDSUlnQ0lJZ3ZDUXhoMG9RQkVFUUJFRVFjaEFWRllXL3Z6OGhJU0U4ZlBoUVNTcmg2K3VycEI3UGJnMnA1ejA3NURIcm1EWnQyakJ6NXN3Y2oxdXhZZ1ZMbHk0MU9BZkFMNy84d3A0OWU0aU1qQVNnZXZYcStQajQwS2hSSTcxNkVSRVJiTnEwaWZEd2NHSmpZeWxldkRnTkdqUmd4SWdSbEM5ZlBrL3RGd3lKZ0VvUUJFRVFCS0dRa0dWWkFzd0JDOENNZ2h0TnBBTzBRQ3FRSmtsU2tVMFBIeEVSd1lnUkk3Q3lzcUpkdTNZNE9Eanc2TkVqL3Zyckw2NWR1NllFVkw2K3ZuckgrZm41NGVMaWtxYzE1SUtDZ29pTmpWV3ltajR2SXlNanh6V3FWcTVjU2F0V3Jmamdndzk0OE9BQnUzYnQ0dlBQUDJmSmtpWFVyMThmZ1BEd2NJWU1HVUtGQ2hWbzA2WU5wVXVYNXVyVnF3UUdCbkxpeEFuV3IxK1BrNU5UWG44c3dqTkVRQ1VJZ2lBSWdsQjRtQUZsQU5lbjM0MnZEUDNxcFFIM2dXamczdFB0SW1uZXZIbW9WQ3JXclZ1SG82T2pVajVxMUNqaTQrT1Y3VjY5ZXVrZDUrZm5oNzI5dlVINTg4cVhMOCtOR3pmWXRtMGJRNFlNTVZvbktDaUkrL2Z2NCtycWFqVHo1OWF0VzdHM3QxZTJXN1pzeWJCaHc5aXlaWXNTVUdWa1pEQjI3Rmk4dmIzMTByelhyMStmcVZPbnNtN2RPcjc4OHNzYzJ5b1lKd0lxUVJBRVFSQ0V3c09DekdEcWVFRTM1S2ttd0dPS2NFQjE4ZUpGcWxXcnBoZE1aU2xSb3NTL1BuK1pNbVV3TlRWbDI3WnREQm8weU9pYVZwczJiY0xWMVJVWEZ4ZWpBZFd6d1JTZ3JHMzNiTUJYdjM1OUpiaDYxdnZ2djgvVXFWTzVjdVhLdjcyVklrc2twUkFFUVJBRVFTaklVemtwQUFBZ0FFbEVRVlE4ek1uc21Tb3NDcktYckZDd3RiWGw4dVhMdWE0Sjk3SXlNakxvMXEwYmQrL2U1WTgvL2pEWWYvbnlaY0xEdy9IMjlpWXRMVzl4N2FWTGx3Q29VNmRPcm5XenpsbXNXTEVYYUxYd0xCRlFDWUlnQ0lJZ0ZCNHFDbGNBWTBFUi83ell2WHQzMHRMUzZOZXZIN3QzNzBhVzgzYzZtU3pMZE96WUVXdHJhelp2M215d2Y5T21UVmhZV1BEaGh4K2kwK21NbmlNOVBaMWJ0MjV4N2RvMWR1L2V6ZGl4WTZsVnF4YjkrL2ZQOWZxSERoMENvRW1USnYvdVJvcXdJdjBMSWdpQ0lCUk9TVWxKci9WNldxMDJYOCtuMCtuSXlNakkxM01Ld3JPT0hUdEdjbkp5UVRlalNPamZ2eitEQmcwaUlTR0JLVk9tMEt0WEwwSkNRdkwxR3NXS0ZhTjkrL2FFaElSdzQ4WU5wVHdoSVlIQXdFRGF0bTJiNC9EQ3FLZ29PblhxaExlM04xT21US0ZDaFFvc1hMZ3cxMTZuaHc4ZjhzTVBQK0RxNnNxSEgzNlliL2RUMUlpQVNoQUVRU2hVTm0zYXhBY2ZmRUJ3Y1BDL09rK3paczNvM2J0M2puV1NrcElZTTJZTXc0Y1B6L05RR29BcFU2YlFvRUdEYlBkUG5qeVpoZzBiR3BSUG1qUXB6Nm1WQncwYXhNU0pFM090TjJMRUNQN3puLy9rNlp6QzIyUGt5Skhjdlh1M29KdFJKRWlTeEdlZmZjYWFOV3Z3OFBEZzBxVkxmUHJwcDh5Wk15ZGZlNnMrK2VRVFpGbG02OWF0U3RtT0hUdElTVW5CMjlzN3gyT2RuSnp3OC9Oait2VHA5T25UaHpObnp1RHQ3YzMxNjllelBTYnIvUzh4TVpHWk0yZGlibDZZT2tiZkxDSXBoU0FJZ2xDbzJOalk4T1RKRTJiTW1JRkdvM25wU2QvSnljbTVQc0czdHJiRzN0NmVQLy84azYrLy9wcnZ2dnNPU1pKeVBYZEdSa2EyUTIveVMwUkVCSEZ4Y2JuV08zdjJMTVdMRjMrbGJSSHlUKzNhdGN1Wm01dTNEd3NMVzVhWCtqcWRqa2VQSGhuZEZ4Y1h4OE9IRC9YS2JHMXQ5WklhbkRsemhnRURCcnhRRzlldlg0K2JtOXNMSFZNVTFLeFprK1hMbDNQNDhHRysrKzQ3Tm03Y1NKa3laVjc0NTV1ZEtsV3E0T0hod2E1ZHUvanNzODh3Tnpkbnk1WXQxS3BWaTVvMWErWjRyTFcxTlY1ZVhnQzBhOWVPZHUzYTBiZHZYMmJQbnMyU0pVc002aWNsSmZINTU1OXo4ZUpGNXM2ZG0rdjVoWnlKZ0txSWMzTnpzeWxXckpoalJrYUdIV0NyVXFsc1pWbTJreVRKRGlqMTNKZU5KRWxXc2l4YkFWYUFsU1JKWm9DcExNc21raVNaQUNheUxPdUFkRW1TTW1SWnppQnovWXBrSUJsSWxtVTVHVWlVSkNsT2x1VTRJQTZJazJVNVZwS2tXRW1TSHFXbnB6OVNxVlN4OGZIeDk2NWR1L2I0dGY5Z0JFRW9NTzNhdFdQanhvMmNPM2VPUllzVzVhbVg1dDhZTjI0Yy8venpEOGVPSGVQU3BVc3Y5VUh5enAwN2VoOWFUcDgrRFdUMlpEMHJ1L0pwMDZhOThEV3p2T3JBVHZqM1BEdzhxdWgwdWc2U0pQVUNzbFphelZOQWRlUEdEVDcrK0dPait3WVBIbXhRRmhBUVFNV0tGUTNLbHl4WmdvT0RRNDdYaW9tSllkU29VWGxwVnBIV3NtVkxxbGF0U3JkdTNkaTBhVk8rQlZTUTJVczFidHc0OXUzYmg3MjlQZEhSMFF3ZE92U0Z6MU85ZW5XcVZLbkNxVk9uRFBZOWVmS0V6ei8vblBQbnp6Tno1a3hhdEdpUkgwMHYwa1JBOVJhclZhdVd1WVdGUlhtZFR1Y0t1QURsSlVtcURGU1NKTWxWbG1WWFNaS0tBWmlZbUNqSDVmWjAxdGorWjhza1NWSW0xT2FocnRIWHBxYVovelZMbFNxRlJxTkpsbVU1V3BLa20wQWtjRTJXNVJzNm5TNGFpSG44K1BHTnlNaklsQndiTFFqQ0cwT1NKRWFQSHMzTW1UUHpmWkowMTY1ZGpaWW5KQ1JnYVduSitQSGpqZTdmdG0xYmp1ZE5URXprNE1HRHluYlc4TUZueTNJcS96Y0JWVVpHaHRFMHkwTEIwbWcwTlhRNlhVZEprbnJKc3V5ZWw1N1BuSVNHaHVwdGUzaDRHQVJQT1EwbmRYVjF4ZG5aK1YrMVFmZ2ZGeGNYcWxhdG11K3B4dDk5OTEzS2xDbkRybDI3S0ZPbURDVkxscVJObXpZdmRhNzA5SFFzTFMzMXl1TGo0L244ODgrNWZQa3k4K2JOdzlQVE16K2FYZVNKZ09vdFVMMTY5ZEpXVmxiVlpGbXVKa2xTZGFBbVVGT1NwRXFBU1haL2FDVkp3c2JHQmpzN08wcVVLRUdKRWlXd3NiR2hSSWtTbEN4WkVoc2JHNG9YTDY1OHQ3YTJ4dExTRWt0TFN5d3NMTEN3c01EVTFCUVRFeE5VS3BYeXBkUHBsSytNakF6UzA5TkpUVTFWdmxKU1VraEtTaUl4TVpHRWhBVGxlMXhjSEFrSkNTUWtKQkFmSDA5OGZEeXhzYkhFeDhkYlNaTDBEdkRPczIzUENnSnRiVzExdHJhMlVaSWtuZGZwZE9kVUt0VUZuVTUzU1pLa1MrSGg0ZmRmL2IrQUlBZ3ZJcnVneHBqRml4ZXplUEhpSE92WTJ0cmk3KzlQWUdBZ0sxYXMwTnQzNjlZdDVYcmJ0bTBqS2lvcXgzUEZ4c2JtdVczUHFscTFLa2VPSEZHMkowMmFSR0Jnb0Y1WlR1VjVOV2ZPSEI0LzF1KzAxMnExeE1YRk1XblNKSVA2MDZkUGY2bnJDQzlIbzlIVUJUb0J2WUVhK1Jub1BqKzBENHdQK1JQeVgyQmdJQjk4OElIZWc5OUhqeDRSRlJWRjFhcFY4L1ZhSmlZbWRPM2FsUlVyVm1CbVprYjM3dDF6bmR0MCtmSmxLbGFzaUptWm1WSVdFaExDOWV2WGVlKzk5NVN5eDQ4ZjgrbW5uM0x6NWswV0xWcGtkRTBxNGVXSWdPck5JdFdwVTZlU3FhbHBiY0FkYUNSSmtocHdBc1BlSUFzTEM1eWNuSEIwZE1UQndRRkhSMGZLbFN1SHM3TXpEZzRPT0RnNHZKSUppQ1ltSm5vOVh2K1dWcXZsL3YzNzNMdDNqNWlZR0tLam83bHo1dzczN3QzajNyMTczTHAxUzVXU2tsSUpxS1JTcVRvQXl0TmF0VnA5SHdnRFRraVNkRXFuMDUwOWRlclVWVUNNa1JHRUFwSmJVUE9pRWhJU2dNd25yOCtmVzZ2VkdwUlZxRkFoMXg2bkxGMjdkbFdPLytHSEg1UWVwZ3NYTGdBd2YvNThwZTRYWDN5aHZLNWJ0NjdSTEgvWmxlZFZVRkFROSs3ZE15aFBUazRtTUREUW9Gd0VWSytIV3EyZUprbFNiNkJLWG8vUmFEU3JaRmxXQWRMVGtSMlNMTXVxRGgwNldMVm8wY0poM0xoeGV2V045VklZRy9LWDM3NysrdXNmLy9ycnJ6UzFXaTBES2ttU1ZMSXM2N1g1bVh0UXliSXNQVnZ2Nld0SmxtV1ZMTXQ1bXFOWTJFeWFOSWtWSzFiUXRHbFRIQjBkZWZUb0VYdjM3aVUxTlpXUkkwZm0rL1c2ZHUyS3Y3OC9XcTJXYnQyNjVWby9LQ2lJWGJ0MjBicDFhK3p0N2JsKy9UcUJnWUhZMnRycURlSDA4ZkhoOHVYTHRHM2Jsa3VYTGlsclZXVnhjSERRQzhDRXZCTUJWU0ZXcDA0ZFd6TXpNN1VzeXcyQWxrQlRTWkpLUGwvUDN0NmU4dVhMVTc1OGVTcFhya3pseXBXcFZLa1NqbzZPYitRYjEvUE16TXh3ZG5iRzJka1pkM2QzZy8yeUxIUC8vbjJ1WDcvT3RXdlh1SHIxS2pkdjNpUXFLb3I3OSsrWEFkbysvVUtsVXFGV3F4T0I0N0lzQjh1eWZOTFUxRFFzTkRUMHdldTlLMEVvdXA0ZnVtUk0xdENsa0pDUVBEK2c2ZDY5TzkyN2Q5YzdSMjdCMC9uejV3MG1ZMSs2ZElscTFhb1oxTjJ3WVlOQmtvdGZmdmxGZWYzRkYxL3c4ODgvSzlzMWE5YlUyelpXWHJKa1NiMVV4YzhQMllxS2lsTEt6TTNOT1g3OHVNSDU2dGV2VC9ueTVmWHU4OWxBVUhpMW5tWjVjNVpsMmZJRi8rWU9mTDYrSkVta3BxYnE5VHBsSlJ2dzgvUFRxMnRzeUordnJ5L1cxdFl2ZkE4NVNVdExLL044SUpUZDYxejI1ZS9pVGErUmo0OFBSNDRjWWVmT25hU2twR0JyYTR0YXJXYkFnQUZVcjE0OTM2OW5iMi9QdSsrK1MxSlNFaTR1THJuV2I5R2lCV2ZQbm1YbnpwMGtKaVpTdW5ScDJyVnJoNCtQRDQ2T2prcTl5NWN2QTdCdjN6NzI3ZHRuY0o1NjllcUpnT29saVlDcUVLbGV2WHBwUzB2THhpcVZxaVh3QVZDYnpLYytRR2JQVC9ueTVhbFNwUXJWcWxXalRwMDZWSzllL2FVellMMHRKRWxTZXR3YU5XcWt0eTh4TVpFTEZ5NXc5dXhaTGw2OHlMVnIxNGlNakN5ZW5wNyt2aVJKN3dQSXNpeHJOSnFMT3AxdUx4Q3MwK21Pbno1OTJ2QVJzQ0FJYjd6Qmd3ZGphMnNMWkU3ZW56bHpKa09IRHNYSHh3ZUFCUXNXc0c3ZE9nWVBIc3l3WWNQdzl2WldNcXhsRGRPN2ZmczJIVHQyQkF5RHd3VUxGcnhRZXlwVXFLQVhVRldvVUVGNUhSVVZwVHhRQW95T0tORHBkTWl5ckRmVVIzaTlKRWtpTEN4c0tDQ3AxZXF2bjg1UmZsK1NwSW81SGFmVDZRWklrcVNUSkVuVzZYUzZyTmZPenM3Rkd6WnNXQVB3aGN5Ly9STW1UTWpUa0w4SkV5WmtuVHZmNXRVTkdUTEVwMXk1Y3NlWExsMTZYNUlrMmN6TVRKZWNuS3d6TVRHUnpjek1kSW1KaVRvVEV4UFp3c0pDWjJabUpqOTgrRkJuYW1vcWx5eFpVaGNhR3Fvak01RFNBV2cwbWpjeXFCbzJiQmpEaGcxNzRlUHk4dkFvdXpyZmZmZWQwZkpWcTFZWmxOV29VWU5GaXhibFMzdUVseU1DcWdKVXExWXRjek16c3diQWV5cVY2a05BRFNpUGMrenQ3YWxldlRvMWE5YkV3OE9ET25YcVlHRmhVV0R0ZlJNVkwxNmMrdlhyNjQwVFRrdEw0OXk1YzRTR2huTHUzRGt1WExnZzNidDNyN3BLcGFvT2pGR3BWTEpHb3ptcjArbDJTcEowNE5HalJ5ZEUwZ3RCZUR1TUdERUNBSDkvZjM3ODhVZUtGU3VtMXl2azVlWEZqaDA3V0xGaUJXZlBubVhHakJrR0Q2ME9IejZjNHpYeU9xVFFXQUtCWjQvejhQREEyZGs1eDNPbHBxWUNpTDhOaFlNY0hoNytUZGFHV3EydUwwbFNiMW1XMjB1U1pORGxlZXJVcVRYR1RoSWFHbHFHek95M2dQR2hmbG15Ry9LWFhhYS9sL0hPTysvRXZ2UE9PM2RHamh3cDVpUUxRalpFUVBXYVBVMGc4YjRrU1I4QjdRQ2JySDFseXBTaFRwMDZlSGg0MExScFU4cVhMMTl3RFgyTG1adWJvMWFyVWF2VlNsbE1UQXpIangvbjVNbVRuRGx6UnJwejUwNGRsVXBWQjVob1oyZVhaR2RudHcvWWxwNmV2bC8wWGduQ215czlQWjJaTTJmeTY2Ky9VcnAwYVJZdFdxU1hKdDNkM1IxL2YzOUdqQmpCOGVQSDZkdTNML1BuejZkeTVjcEtuYUNnSU9YMXVuWHIwR2cwMUtoUlF5bExTRWpRVzVqelZjb2Fndmg4SmkraDRJV0hoNThFVGdKZmVIaDQxTkhwZEwyQmpwSWsxWHJSY3hrTGtJd04rY3NxRndUaDlSSUIxV3RRdTNadFJ6TXpzNDVBZDBtU1dnRW1rUGxFc1U2ZE9qUnMySkIzMzMxWDd3KzI4SHE1dUxqUXJWczNaZkxualJzM09IVG9FQ2RPbk9EMDZkUFd5Y25KSHdFZm1aaVk2TlJxOVIvQUpwMU90eXNpSWlLbVFCc3VDRUt1VWxKU09INzhPSFhxMUdIczJMRkVSRVJRcVZJbEZpNWNhRFNOZE9YS2xmSDM5OGZIeDRmbzZHZ0dEaHpJM0xsemFkQ2dBVEV4TVlTRmhWR2lSQW5pNCtQWnNtVUxQLzMwRXovOTlCUGx5cFVETWpNRnpwdzU4N1hjVzFiR1B4c2JtMXhxQ2dVcE5EVDBEUEIvd1AvVnExZXZta3FsNnYwaXgyZGtaQmhOWnBKZHVTQUlyNWNJcUY2UnFsV3JsaWhSb2tRN1daYjdBUjg4elg1RHFWS2xhTnk0TWExYXRhSlpzMlppbUVZaFZiNThlZnIzNzAvLy92MUpTMHZqcjcvKzR2ZmZmK2V2di81U1BYejQwQXZ3VXFsVVA2alY2aUJnYlhwNit1NHpaODRZWDhwZUVBUTlkKzdjVVliZTVjYmIyenZYT3BzMmJUS1lReFFkSFExa3puZHEzYm8xS1NrcGZQZmRkMFJFUk5Dd1lVTm16NTZkWXhEaTR1TEM4dVhMR1RKa0NJOGVQVkl5Q1c3YnRnMUxTMHNhTkdqQXdZTUhtVGR2SHYzNzkyZjA2TkdzV1pNNWd1dmZEUGw3VVZrWi80cjZYTm8zU1VSRXhDVmdTcTRWbi9ISko1KzhVTGt4MGRIUlNwYks3TVRFaUdlRWd2QXlSRUNWdnlSM2QvY21raVFObENTcEQyQXBTUkoyZG5hMGFOR0NkdTNhb2RGb3hBS01ieGh6YzNOYXRHaEJpeFl0ME9sMG5ENTltc0RBUUE0ZlBxeTZmLy8rZThCN3BxYW1xV3ExZWpQZ0h4NGUvZ2R2Y0RZalFYalZqS1V5ejA1ZTZqM05za1pFUkFRQkFRR2NQSG1TdTNmdkFwbHpKaTB0TFduVnFoV2VucDdNbmowYkx5K3ZQR1VPZEhaMlpzbVNKVHg4K0JDTlJrTlNVaElCQVFFMGI5NWNPYjV5NWNxTUd6ZU9yVnUzb3RWcWdjd2VzVmN4K1R1bkFHem56cDNzM0xrejIyTzZkT25DMTE5L25lOXRFbDZQMWF0WEt6MmdXVnEzYnAxdHVUR2ZmdnJwSzJ1ZklCUjFJcURLQis3dTdxV2VkdCtQQk53Z004MXA4K2JONmRDaEEwMmFOQkZCMUZ0Q3BWTGg3dTZPdTdzNzQ4YU40K1RKayt6ZXZacy8vdmpESWlFaG9TL1FWNjFXWDVja2FaRWtTVCtMZE95Q1lLaGN1WEs1Qmh3dmt6Yjk3Tm16L1BiYmJ3QTRPanB5OSs1ZG5KMmQyYkpsaXpMSGFPellzUy9jM3F4MDFSczJiQ0FoSVlGT25UcXhaODhlWlgvSGpoMXAxNjZkMHM2N2QrKytWRWF3M0xScjE4Nmc3Tml4WThxd3Y1WXRXMmFiTXJ0T25UcjUzaDdoOWRpelp3LzI5dlpHZnc5c2JHd29WYXFVMGZyUDI3VnJsOUVocnMrS2pJems0NDgvL25jTkZvUWlTQVJVLzRLN3Uvczd3S2NxbGNvSHNJYk1QMW9kTzNha1E0Y09XRmxaRld3RGhWZEtwVkxSc0dGREdqWnNTR3BxS252MzdtWFhybDJFaDRkWEF1YkpzanhEbzlHc3lzakkrREVpSXVKY1FiZFhFTjUyN3U3dWZQbmxselJ0MnBRS0ZTcmc0ZUdCbVptWlhzSUdZMEVKUUdCZ0lNV0tGYU5GaXhZRyt4d2RIWW1MaTJQMTZ0VzR1TGpRdUhGanZZQUswUHV3NitUa3hPelpzNEhNM3JOKy9mcmg1ZVZsa0pHdGI5KytMM1IvenkvU0d4OGZUOXUyYlpFa0NWbVdhZGl3SVQxNjlIaWhjd3FGMzdQckNMMU1mVGMzTndJQ0FuQndjTWoxV0JjWEZ3SUNBbklOdkFSQjBDY0NxcGVnMFdnOFpGa2VMMG5TeHdCV1ZsYTBhZE9HUG4zNmlNUVNSWlNGaFFXZE8zZW1jK2ZPM0x4NWs1OS8vcGw5Ky9aWkppWW1qakF4TWZsVW85SHNrV1g1Mi9Ed2NNTlZPUVZCeUJlMWF0V2lWcTJjRTZnOUg1UmtDUXdNeE43ZVB0djlxYW1wbUpxYTBxOWZ2eHhISEJ3L2ZoeEprcFE1WFltSmlVRG12S3JuRnhET3FwdWI1T1JrUWtORE9YYnNHQU1HREZBK0dLOWJ0NDYwdERRNmR1ekkzMy8vemRxMWErbmF0YXZSOWFxRXQwOXdjRERGaWhYTHRaNjV1WG1lVTZpYm1abmxXN3AxUVNoS1JFRDFBdHpkM1p0S2tqUUphQ2RKRW82T2puVHIxbzFQUHZtRTRzV0xGM1R6aEVLaVhMbHlUSmd3Z1RGanhyQnQyemEyYk5raVJVZEhkNUFrcVlOYXJRN1c2WFRmUkVSRUhDcm9kZ3FDa0hjV0ZoWU1IejZjano3NnlPaitYYnQyY2V2V0xZUHkrUGg0QUM1ZXZNaXlaY3V5UFgvV3dzS1FtZHI5ekprelFHYVNnSGZmZlZlWm45V3BVeWNjSEJ5SWlvcGk3ZHExcUZRcSt2WHJSNlZLbFZpMGFCRXJWcXpnczg4K2UrbjdGQW9GSFpCejlnaGVhMmJIVko0dXpDc0lnbkVpb01xRHVuWHIxalkxTlowSmRJVE1EOHg5Ky9hbGMrZk9tSnFLSDZGZ25MVzFOWDM2OUtGbno1NEVCZ2F5ZHUxYXJsNjk2bVZpWXVLbDBXZ095ckw4ZjAvWEtSRUU0UTNRdlh2M2JQZnQyclVyeDNsaGYvMzFGMy85OVZlMiszMThmSWlKaVdIV3JGbUVoWVVwNjB1bHA2ZFRzV0pGbWpScFFwTW1UYWhTcFFwSlNVbU1IVHVXdExRMFB2bmtFNnBVcVlLVGt4TWJObXhnOWVyVnFOVnFtalp0K3ZJM0toUzBOS0F3TGFKN256d0VlSUpRbElsb0lBZjE2dFZ6TVRFeCtTOHdBSkJjWFYwWk5td1k3ZHUzejlNd0RVR0F6TGtWV2ZQcURoNDh5TEpseTdoMjdWcHJTWkpDMUdyMXB2VDA5SWxuenB5NVZ0RHRGQVRoNVMxZnZ0eWdMRG82bXY3OSsrUGc0TURkdTNleHNySmk0Y0tGVktsU3hlZzViRzF0Q1FrSlFhVlM0ZW5wU2ZQbXpXbmV2RGxseTVaVjZxU2twREJtekJpdVhMbENsU3BWR0RWcUZKRDVBR2ZjdUhGODlkVlhqQjA3bG5uejV0R3dZY05YYzdQQ3E1WUtSQU5OZ0RKQVFhMnZra3BtTUJYOTlMVWdDTmtRQVpVUlZhdFd0U2hldlBoSWxVbzFEYkMydDdkbjBLQkJkT3ZXTGMvWnBnVGhlWklrOGQ1Nzc5R3FWU3QyN3R6SnlwVXJwZHUzYi9jd016UHJvbGFyWjl5OWU5ZnYxcTFiU1FYZFRrRVEvcjIvL3ZxTGI3NzVodlQwZEdiT25FbHFhaXJEaHc5bjBLQkJqQnc1a3E1ZHV4ck14YksydG1iRmloVlVxMWJONkJxRkR4NDg0SXN2dnVEOCtmUFkyOXN6Zi81OHZlUkhyVnExb2xldlhxeGZ2NTVSbzBZeGF0UW9ldmJzS1I0QXZubTBaQVl5OFlBWlVGQnBnblZQMjVMNjlMc2dDTmtRQWRWejNOM2R2U1JKV2laSlVqVUxDd3Q2OXV6SnNHSER4QUs4UXI1UnFWUjA2ZEtGOXUzYnMzcjFhdGF1WFd1Wm5KejhUZG15WlljNE9qb09EdzhQRHl6b05nckNxL0tpaTlubXRaZkZ5Y21KalJzM2twU1VST25TcFRsNzlpeUEzckRzcmwyNzVuaU9XN2R1WlZ2SDFOU1V6WnMzNTNoOFJrWUdmLzc1SndFQkFSdzdkb3l5WmN1eWJOa3laWkwvTDcvOHdxUkprNWc1Y3lhYk4yL21vNDgrNHYzMzM5ZExjWjFkZXZNalI0NHdiZG8wWW1OaktWdTJMRC84OEFNdUxpNEc5Yjc0NGd2aTR1TFlzMmNQZm41KzdOMjdsODgvLzF6MFZyMUJKRW1TeVF4aVJLK1FJTHdoUkVEMWxKdWJtNDIxdGZVTVNaSStCMmpldkRsZmZmV1YwVDlZZ3BBZnpNM05HVFpzR0YyNmRNSFB6NC9mZi8rOXZDUkplelFhelU5YXJkYjN6Smt6andxNmpZS1EzeXBVcVBCS3p1dmc0RUIwZERTOWUvZldLNjlVcVpMeU9yZEZnbk5hY0RpbnpINm5UNTltNWNxVmhJZUhrNVNVaElXRkJYMzY5R0hvMEtGNkNZdGNYRnhZdVhJbDI3ZHZaOVdxVmN5ZE81ZTVjK2RTcmx3NTFxNWRTNGtTSll5ZTM4L1BqL1hyMXdOUXQyNWQ1c3laWTNTZG9heDJmdlBOTjVRcFU0WTFhOVp3N3R3NTVzK2Z6L0xseTE5bkVnTkJFSVFpUlFSVWdMdTd1NmNrU2I5SWtsVFIxdGFXc1dQSDBxWk5tNEp1bGxCRU9EZzRNR3ZXTFA3ODgwOW16SmpCdlh2M0JwcVptWDNnN3U3ZS85U3BVd2NLdW4yQ2tKKzJiZHYyeXM2ZGxKUkV4WW9WbFl4NEZTdFdaTXlZTWNyKzNCWVRmbG1WSzFmbXdvVUx2UFBPTzd6MzNudDA2TkNCa2lWTEdxMXJZbUpDdDI3ZDZOeTVNNGNPSGVMMzMzL0h5Y2twMjJBS29FMmJObXpidG8zZXZYdmo0K09UNjlCelNaSVlOV29VR28yR0RSczJNR1BHREJGTUNZSWd2RUpGZldDMWlWcXQvaEtZSVVtUzZyMzMzbVBDaEFuWi9pRVVoRmN0TVRHUk9YUG1zSHYzYm1SWjFnRXp3c1BEcHdIcEJkMjJaOG15TEFIbVpFNldMaXhqL05PZURwWDVWelFhalF5djdzTzM4SGJLeU1oNHBYTnM0K1BqY3d5NmhJS1JOWVExTEN5c3FIK2V5aFB4L2lxOENvWGg5N0RJOWxCVnIxNjl0SldWMVMrU0pIMWdaV1hGVjE5OVJlZk9uUXU2V2Y5YWNuS3kzaVRsd2lvakk0T0VoQVJLbGl4SmNuSXlwcWFtWWpGS29Iang0a3liTmcxUFQwKysvZlpiVldKaTRpU05SdU9WbXBycWZlN2N1VHNGM2I1bm1KR1pmY3IxNmZlQytzZkxTaThjRGR4RHBQWVZDc2lyVGxna2dpbEJFSVRDcTBnR1ZQWHExYXRtWW1MeUcxQzFjdVhLeko0OVcyK2MvZXNXR2hyS0R6Lzh3TEpseXpBek04dTJYa2hJQ0V1WExtWFZxbFhaMXZuc3M4OXdkSFJrNXN5WkJ2czhQRHlZT25VcW5UcDF5ckU5T3AyT3hZc1g0KzN0alpPVGsxSis5T2hSamgwN2hxK3ZiNDd6Q2ZMaS9QbnpEQmd3Z0VPSERyRjgrWExDd3NLWU4yK2VYbnJnb3F4Tm16YlVybDJic1dQSDhzOC8velN6c0xBSVVhdlZuY0xEd3lNS3VtMVBXWkFaVEIwdjZJWTgxUVI0akFpb0JFRVFCRUY0elFwcW1FNkJxVmV2M3JzbUppWWhRTlVXTFZydzg4OC9GMmd3QmZEbzBTTWlJaUtRNVp4SEsyWFZ5ODY5ZS9jNGZmcjB2NzZmc0xBdzFxeFpRM3E2L2lpelgzLzlsWk1uVC83cllBcFFlcVBTMDlNWk5Xb1VGU3RXNU9yVnEzcDFybDY5aW9lSGg4Rlhnd1lOQUxoNzk2N1IvUjRlSHFTbHZmbWZxNTJkbmZIMzk2ZHQyN1lBNVlBakdvMG01Mmo0OVRFbnMyZXFzQ2pJWGpKQkVBUkJFSXF3SXRWRDVlN3UzbG1sVW0wRlRQdjM3OC9Ja1NNTGRIMk81OU1ITjJuUzVJV08rL2pqajVrd1lZSlN2bWZQSGdBNmR1eEliR3dzUjQ4ZXBYWHIxbGhiVzc5UXV3NGNPRURWcWxVcFY2NGMwZEhSU21BVkhoNU93NFlOaVl5TU5IcGNWbXJnWjl1WW0vZmZmMTk1dlcvZlBnRFdyMStQbTVzYmtKbXhhdS9ldlVxZHlNaEloZzhmcm5lT25UdDNZbWxwQ1dTdTA5S3JWNjg4WGZ0TllHRmh3YmZmZmt1VktsVllzbVJKY1ZtV3Q2blY2a0hoNGVFL0YzRFRWQlN1QU1hQ0l2aUFTQkFFUVJDRWdsZGtBaXExV3QwVCtFV2xVcWw4ZlgzcDBhTkhRVGVKZ0lBQUlITUJ5RGx6NXJCeDQ4WWNoL3dkT1hLRStmUG5LOGM5TzZaZXA5T3hkZXRXbWpWcmhyT3pNNmRPbldMcTFLbTR1N3ZuR0ZERng4ZGpaV1dsWERjcEtZbkF3RUFHRGh3SXdOQ2hRN2wzNzU1U2Y5KytmVXJnODd6bko1a3VXYklFVjFkWG8zVVRFaExvMWFzWGZuNStWS3RXVFc5Zm1UTDZIUitsUzVkV1hzZkZ4Um1jeTliV1Zybkg1M3ZWM2dhU0pERjQ4R0RLbGkzTDFLbFRUVE15TWxhcjFlcGk0ZUhoU3d1NmJZSWdDSUlnQ0VWZGtRaW9OQnJOSjhBNlUxTlRhZEtrU2JuT0lYcGRzbnAwcmx5NUFtU3V6NUpUWW9hTEZ5L3FIZmVzZ3djUGN2djJiYVpNbVpMak5TOWR1c1NhTldzNGYvNDgvL3p6RHpFeE1lelpzd2RIUjBjZ3M1ZnJ5Wk1uZUhwNkFoQVltTG5HN01xVksvSDM5eWNvS0NqUFNTL0tsQ2xEcVZLbGpPNXpkSFRFeE1RRWxVcUZzN016U1VsSnBLU2tZR2RuWjFEMzRjT0h5bXRqQWRXalI0OUlUazdPZHYvYm9rT0hEbGhiV3pOKy9IaVZWcXY5VWFQUjZNTEN3cFlYZExzRVFSQUVRUkNLc3JjK29GS3IxZThCNjFRcWxUUmx5aFRhdDI5ZjBFM0tWbFJVVkk0OVZQZnYzemRhcnRQcFdMbzBzN01pYTM1UmxuMzc5bkg3OW0zT25Ea0RaTTZEY25Oem8wYU5HcFFwVTRZTkd6WmdZV0VCWlBidXJGMjdGc0Fnc0FzS0NxSnAwNlo1Q3FheTVvTGR1WE9IYnQyNkdhM3o0NDgvNHVUa3hJMGJOd0RZc21VTEd6WnNZUGZ1M1ppYS91Ky9wVTZuTTFnVDdQazVYQjkrK0dHdWJjcXVuUU1HRENBakk0TzFhOWZteTl5d1YrM2RkOTlsenB3NStQcjZTaGtaR1Q5cU5Kb0hZV0ZocjI1aG54ZjAvRkRQckY3TGpJd01BZ0lDMkxWckYxZXZYa1dTSkdyWHJzMm9VYU9vVmF1V3dYbFNVbExZdW5VcisvZnZKekl5a3VUa1pFcVZLa1d0V3JWWXNHREJhN2tYUVJBRUlkOGxBZGFKaVlsNmkxNEx3c3RLU2tyS2VwbFNrTzE0cXdNcWQzZDNkMG1TZGdDbXZyNitoVHFZQWw1NkdPTDI3ZHVWZVUxcGFXbjQrUGdvdlZsNzl1eWhYcjE2OU96WmsrblRwek4yN0ZpbGgrN3c0Y05zMkxCQm1YKzBZOGNPWW1KaWxQTSsvK0g0NHNXTE9jNk5Hamx5SkFNR0RDQXhNUkhJN0VrN2VmS2swbnYwTEd0cmE2cFdyY3I1OCtkSlRFeGszYnAxdEcvZlhpK1ljbkp5WXVIQ2hVcHZHV1FHZmZmdjMyZmN1SEZVcjE2ZFhidDJvZFZxR1Q5K1BENCtQbmg2ZW5MMTZ0VWNBOU1zc2l4ejU4NGRkRG9kNmVucGIwemE5dWJObXpObHloUW1UNTVzQXF5clY2L2UreEVSRVVjS3VsMEFpeFl0WXVUSWtYaDVlZkh4eHg4cjVZR0JnU3hmdnB4dTNib3hlUEJnNHVMaVdMMTZOY09IRDJmanhvMjR1TGdvZFdOaVloZzFhaFQzN3QyamMrZk85T25UQndzTEM2S2pvd2tLQ2lxSTJ4SUVRUkR5Z1N6TDV5UkphbkQ5K25YcTFLbFQwTTBSM2dLM2I5OEdRSmJsYXdYWmpyYzJvUEx3OExDWFpYa0hZRDFvMEtCQ01XY3FOOGVQSDgveFEvMitmZnYwa2xCQVpoS0doUXNYVXFGQ0JhS2lvakEzTjZkdDI3WjRlWG14Y09GQ3Z2LytlOHFWS3dmQTlPblQ5WTVOVFUwRk1oTWZQSDc4bUNWTGx0QzRjV1ArK3VzdjRIOXp2SDc3N1RkV3JWckZtalZyY3BEVFVIY0FBQ0FBU1VSQlZIeWlsRFZjNzhHREIwRG0zS2FvcUNpOUQ5WlpRa05EY1hkM1ovWHExY3laTXdkWmxoazhlTEN5WDZ2VmN1L2VQVnhjWEl3bXdRZ0pDYUZHalJwS05yLzMzMytmLy96blAzejc3YmRVcjE2ZHFLZ29IQjBkYyt4UlU2bFViTisrSFZtVzM1aGdLa3VIRGgySWpZMWx3WUlGbGlZbUpsdlVhclZIZUhqNHJZSnVWOU9tVFlITVlEanJOVUQxNnRYWnRtMmIzcnkvMnJWcjA3MTdkL2J2MzYvTTJVdE9UbWJreUpISXNzem16WnYxMHZZRDlPN2QrelhjaFNBSWd2Q0tyQUlheko0OW0wbVRKdUhxNmtxeFlzVUt1azNDR3lncEtZbmJ0Mjh6ZCs3Y3JLS3RCZG1ldHpXZ01wVmxlUjFRdmxtelpvd1lNYUtnMjVNbkx6UGs3K2pSbzVpYm16Tmh3Z1I4Zkh5QXpKNnVVNmRPNVhxOUowK2VZR2xwaVNSSkxGMjZGRm1XNmRXcmx4SlFaYzNWaW82T3BrS0ZDdFN1WFR0UDkzSHUzRGtjSFIyVm5pLzQzOUN2eU1oSUpjQnEyYklsQ3hZc1lQZnUzZmo1K1dGalk4UHc0Y01aUG53NHBVcVZNaHFJUFd2Um9rVXNXclJJcjJ6aXhJbks2d1VMRnRDOGVmTWN6L0dpR1JBTGt6NTkrbkRod2dYMjd0MWJWcEtrYlI0ZUhzMURRME8xQmQwdVk2cFdyV3BRbHZYL0s2dEhFektIZmtaRlJiRnUzVHFEWUVvUUJFRjRzNFdIaC91cjFlcHU1OCtmYi8wMlplUVZDdHlKdExTMGJ3dXlBVzlsUUtWV3EzMkJOcTZ1cnN5WU1hTkFVNk8vaUpmcFJXdlZxaFVWSzFha1pNbVNlYW92eXpLUEh6K21XTEZpbkRwMUNnY0hCeUJ6emFNUkkwWVlmVkowOHVSSjNOM2RzMDJYRHVqMUJ1M2Z2eCsxV3EyM1B5RWhBY2dNNHA0dE16TXpvM1RwMGpScTFJaXJWNi95OTk5L00zRGdRQ3BXckdpUU5UQTJOcFp0MjdiaDcrL1B1SEhqdUhYckZyLysraXRqeDQ2bFZhdFdiOFFjcVB3a1NSS1RKazNpeXBVclhMbHlwWkZPcDVzSmZGblE3Y3FyczJmUEFsQ3paazJsN1BmZmY2ZFdyVnBVcjE2OW9Kb2xDSUlndkRyYThQRHdkbXExMmxlU3BKN0FPMERlTWwwVlFiSXN2ekdmWVF0QXl0TmhmbHZUMHRLK1BYZnVYSUV1UVByV0JWVDE2dFdySlVuU2YwMU5UWmsrZmZvYjFaWDhNa1ArYkd4c3FGZXZYbzdCenJNa1NlTGpqei9tMGFOSFNKTEVtREZqQU9qY3VUUEZpeGZuOU9uVEJzZkV4c1lTRkJTVTQveVZSWXNXMGJScFUwNmZQczN4NDhlWk5XdVczbjR2THkrOTdULy8vSk9KRXlmaTdlMU5ZR0FnL2ZyMXc5cmFHanM3T3p3OFBIajQ4Q0UzYjk0a01qS1N5NWN2Yy9yMGFTNWN1RURObWpWWnVIQ2hrbnlqUW9VS3pKOC9uN2x6NTlLd1lVUGVlZWNkeXBRcGc3VzFOWTZPanNwNlZtOHJLeXNyWnN5WVFlL2V2ZEZxdGFQcjFhdTNPU0lpSXFTZzI1V2I5UFIwRml4WVFKVXFWZlQrYjF5L2Z0MGdDWWtnQ0lMd1Z0R0doNGQvQjN4WDBBMHB6TlJxOVRUQU9Td3NiR2hCdDBYSTNkc1dVSm1xVktxZkFMUGV2WHNYNmdtUFNVbEp5dnBPV1hPTzhqcms3Ly9adSsvd0pxdjJnZVBmays1Q0MwVjJDMVNMRE10b1VrQ1J2WXE4aUM5TGhqaVFJZnBxQVFIWnlQb3hsQ1hqQlZTUUphQXNaYWdzc1FpVTJhYTBGTmtVQzdWUW9PelNrWnpmSHlWNW16YWRsSWFXODdrdUxwTG5lWkxjVDdxZU8rZWMrMDZiUEZrcm9aNmRWYXRXa1pDUVFLbFNwWWlMaTJQMjdObjA2ZE1uMHhHZTlDTkZKcGN2WCthRER6NmdYTGx5K1BuNUFhbUZManc5UFduV3JCbVF1cFptNmRLbCtQbjVjZWZPSGJaczJjSmJiNzNGeElrVEdUVnFGTzNhdGFOcjE2NU1uRGlSczJmUE1ucjBhT3p0N1ZtN2RpM0xsaTNEeWNtSmF0V3E0ZS92eitEQmd5M08xMmcwOHNvcnIxQy9mbjJPSGozS3dZTUgrZW1ubjdoOCtUSUdnNEdGQ3hmbStyMHBqSHg4ZlBqNDQ0LzU2cXV2VE4vL2ZzQlRPZlVQVXI5dWt5Wk5JaW9xaW1YTGxtRm5aMmZlbDV5Y2JGR1lSRkVVUlZHZVJVS0lYbEpLWjBBQTB0YnhLRmtyVWxjdVdxMzJMU0ZFL1NwVnFqejE2NmFDZzRNWk1XS0V4YmFjVHZsTHU3WW9zMlFuSzJuWHBvU0ZoYkY2OVdvNmRlcGt0V2ZVM2J0M21UTm5EbjM2OUxGbzB2djMzMzh6WU1BQXlwVXJ4NElGQzh4cmtmcjE2MGZEaGcyWk5Ha1NBd1lNSUM0dWpqVnIxdURuNThmOSsvZFp0bXdaQ1FrSlRKdzRFVWdkenE1U3BRb0xGaXl3NkVQVnYzOS9talJwUXA4K2ZZaUlpQ0FpSW9KVnExWlpuSGQ4Zkh5bW94bTdkdTJ5MnRPcXFIcnJyYmZZdm4wN3AwNmRlc25QejI5UVdGall6T3dmVmZCTXlkUWZmL3pCZ2dVTGVQNzU1eTMybHk1ZG11am9hQnRGcHlpS29paTJwOVBwNmdBK1FnajgvUHhlRFFzTE8yRHJtSlNzRlptRXFrNmRPc1dBYVFDREJnMTY2ai9sYnQyNnRkVTFRai84OEFQOSt2V3ptUHIzeHg5L2NPWEtGZDU0NHcyTEttbTU5ZEZISDJWWW14SVRFNE5HbzdFb1c1M1d2WHYzdUh6NU1sMjdkcVY3OSs3MDc5K2ZHemR1TUdEQUFNcVdMY3QvLy90ZmkybVZMaTR1M0x4NWsrM2J0eE1ZR0Voc2JDeS8vLzQ3a0pySVRaMDZsY0RBUUJvM2JreTFhdFhvMUtrVDQ4YU5ZL3YyN1p3OWU1WWxTNWJnNk9pSWs1T1RlVjFZMnZjcGJWRUxrNkNnSU56YzNJRFVKc0FCQVFFNUxwdGUyUHBRWmNiT3pvNmhRNGZTdjM5L05Cck5pQmRlZU9IYkN4Y3UzTFoxWEdrWkRBWSsvL3h6Z29PRFdieDRzZFgrVXcwYU5PRFhYMy9sNnRXcjVtYlRpcUlvaXZLTTZXQzZvZEZvM2dKVVF2V1VLN3hYa09uWTJka05FRUpVckZldm5ubTZXV0Z4OCtaTkZpeFl3TC8vL1cvV3JsMkxYcSszMkI4Y0hNemN1WE5wMjdZdGt5Wk5NdmVZeW9vcE9UQ1ZGWWZVMGFNWFgzelI0cmh6NTg1UnBVcVZUTmR1VmFoUWdXKysrWWJKa3llelk4Y09PblhxUkw5Ky9TaGJ0aXdMRnk3TXNFWk5Tc25LbFN0cDA2WU5wVXVYTmkrbU5EWDdmZm5sbDVrNWN5YlZxMWNuS2lxS0sxZXVZR2RueDMvKzh4OWlZbUw0OHNzdnN6MjMvQ0tsNU9yVnExeTllcFdVbEpRQ2U5MG5SYWZUMGFKRkM0RFNKVXVXSEpQZDhRVXBPVG1aRVNOR2NPVElFYjc5OWx1cnlSU2tWaTRVUWpCbXpKaTB6ZnJNVE45SGlxSW9pbEtFbVh1RVNDbWY3aWFxQ2xCRVJxaXFWcTNxSklRWUJ2RGhoeC9hT3B3Y08zNzhPSnMyYldMbnpwMW9OQnE2ZHUxSzc5Njk4ZkR3c0RodXpKZ3g5TzNibC9YcjE3TnAweVkyYjk1TXZYcjE2TjI3TncwYk5yVDYzSlVxVmNMT3pvN2x5NWZ6N3J2dlpoaXhNUnFOL1BYWFgrellzU05IVXczYnRHbERvMGFObUR0M0xoczNicVJDaFFyRXhzWm1LSWU5YmRzMlRwOCtiZTU1WlJwbCt1V1hYOHhsMXl0WHJzelpzMmY1N3J2dmNIZDNwM2J0MmpnNE9EQnk1RWhHalJwRno1NDk4Zkh4TVQ5blZzMkVJV1BCaTV6U2FEUnMyclFKb05EMW9jck1CeDk4d0I5Ly9BSHd2cGVYMS9qTGx5OW43S3I4QkFVSEJ3T3BqZmFDZzRQTnZhaUdEaDNLb1VPSEdESmtDTmV1WFRPdkg0VFVDcE9tdFhFdnZQQUM0OGVQWjhLRUNYVHQycFhPblR0VHRXcFZwSlJjdUhDQkhUdDJzRzdkdW9JOEpVVlJGRVVwTURxZHJpWlEwM1JmQ09HdDFXcnI2Zlg2WXpZTVM4bEdrVWlvM056Y09nRVZYbnJwcFF6bHVwOVdaODZjb1cvZnZwUXNXWkwzM251UEhqMTZXRjNEWkZLK2ZIa0NBd1BwMjdjdjY5YXQ0L3Z2djJmcDBxV1pKbFFlSGg2TUhqMmF4WXNYOCt1dnYxbzlwbmp4NHJSdDI1YisvWE5XUU1iVjFaVlJvMFlSRUJEQWhBa1Q2TldyRnovKytLTkZvWWpHalJzemRlcFU4N2I2OWV2ejJtdXZNV1hLRkl2Uk1vMUdRNlZLbFpnMGFaSTUyV3ZkdWpVK1BqNFoxdFhzM0xuVGZEczZPdHFpQVREQXBrMmJ6QTJINCtQajZkNjllNDdPeDNST1JVbTFhdFZvMEtBQlI0NGNLVjJtVEpuK2x5OWZubGVRcng4WUdBaWtUc01NQ2dveVQ5YzhjQ0IxdHNLTUdUTXlQS1puejU0TUcvYS9hdSt2dmZZYUw3NzRJaXRXckdEVHBrMWN2MzRkZTN0N3ZMeThNdjErVnhSRlVaU2l3R2cwdGsrL0JFRUkwUXRRQ2RWVHJFZ1V0OWRxdGNGQ2lJYVRKMC9tWC84cVBDT2p4NDRkbzI3ZHVqbGE3NVBldzRjUHVYMzd0bm1keWUzYnQxbS9majM5K3ZWN3JKaHUzTGpCSDMvOFFkdTJiYzNya3F4NThPQUIrL2J0bzIzYnRvLzFlbG01Zi84K2UvZnV0ZmlhUG5qd2dPRGdZRnEzYmsxU1VoSi8vdmtuelpzM042K1pTMHBLWXZmdTNRUUVCRHoxNitpZWxPRGdZRk5pRXhFYUdscm5TYnlHbExJTTBCUWJkeVpQNDAxZ3J4QWlZL2ZyWE5McGRCTHlWdkJGVVpSbmkya0dSV2hvYUpHNG5sSnNUNnZWNm9VUWZtbTNTU25QNlBYNm90MEhwcEFyOUw4QXRGcHRGU0ZFVlBIaXhkbTllM2Vla2hORktVcFNVbElJQ0FqZzl1M2JDQ0ZxaG9TRW5NcnYxMUFKbGFJb2lrcW9sUHpsNysvdkk2VThaMjJmRUtKT1NFaElSRUhIcE9STVVTaEs4UVpBdzRZTlZUS2xLSUM5dlQzdDJyVUR3R2cwdm1mamNCUkZVUlJGeVFHajBkZytpMzI5TXR1bjJGNVJTS2k2QUpuMkkxS1VaOUdqYW44SUlaN2NuRXhGVVJSRlVmS05FT0t0TEhhL1htQ0JLTGxXcUJNcUx5OHZGeUZFUTQxR1E0TUdEV3dkVHJaVXlXY2xKd3dHdzJNL2g2K3ZMM1oyZGdDMUh2Vm9VeFJGVVJUbEtlWHI2MXNaZURtei9VSUkzN3AxNjFZcndKQ1VYQ2pVQ1ZXWk1tWDhBRWNmSHg5emxiZmNDQThQcDB1WEx1elpzeWYvZzBzbkpTV0ZnUU1Ic25IanhpZjJHajE3OWpSWFUxUCtKelEwbEpzM2IrYjZjZi84OHcvdnZmZS9HWE1HZzhIcXY3eUlpb3F5V2c0K0tpcks0c09CdTNmdjR1L3Z6NDBiTjNMMS9DNHVMcVl5OVE1MmRuWk44eFNrb2lpS29pZ0Z3c25KcVYxMngyZzBHalh0N3lsVjJNdWcxUVdvVWFOR3JoOTQvLzU5eG80ZGk0T0RBOTdlM2tSRlJXVjZiT1hLbFVsYndqSzd2a2dBN2RxMU0vZGlTazVPWnZUbzBlajFlajc0NEFQek1abTlwcnU3T3lOSGpzeHlVZno2OWV0NTRZVVhMTGFkT1hPRzI3ZHZtKzlIUmtaeTZkS2xITVVxaE1pM2VNNmZQMCszYnQweUhLUFJhRGg2OUNoWHIxN050QnJqd1lNSDg3VW5sSlNTWmN1V2NmNzhlZWJNbVlPVGt4TmR1blN4ZXV6R2pSdng4dkppM0xoeERCOCtuTVRFUkU2Y09HSGVuOWtvYUVoSVNMYmZFOFdMRjJmdjNyMVc5OTI3ZDQvdzhIQUFjMzhtVXorbmhJVFVObEpIang3RjNkMGRBRDgvdnh5VmU2OVhyeDdIang5SFN0a0krQzNiQnlpS29paUtZaE9ob2FGZkExK2I3cHNLSkttQ0o0VkRZVStvcWdKVXFWSWxWdzh5R28yTUdqV0tLMWV1QVBEbW0yOW1lZnp2di85dTBTTnE0OGFOSERwMGlCa3padkRERHovZzRPREEzYnQzNmQyN04rUEhqNmRPblRybUViTTdkKzR3Y3VSSUlpSWkrT3FycjZoZHU3YjVlVEs3c08vV3JSdVRKazNpM0xsenVMbTVtWnZqUXVyRis5U3BVeWxidG15MjU3bDU4K1ljallpMWJkc1dPenU3ZkkxSG85R3dmZnQyOC8yb3FLZ01UWmUzYk5tQ3M3TXpBTmV2WCtldHQ3S2FPcHczUWdobXpackY0TUdENmR1M0x5TkhqZ1RJOEw2WXp0MW9OTEp6NTA1elA2WDBObTdjYU82eEZSVVZaZkdlelpzM0QwOVBUNnVQUzk5VElxMHJWNjR3ZGVwVUlIVWtFekRmTnhxTjV1YzJQY2QvLy92ZkhIM1BWNjVjR1FBaHhQUFpIS29vaXFJb2lxTGtVV0ZQcUdvQ0dSckJaa1ZLeWJScDB6aDQ4Q0RGaWhYanE2KytRcWZUWlRodTU4NmRUSnc0a2RkZmY5MGlnUUR3OXZibTNMblVxcFpWcWxUQjBkR1JXN2R1QVZDdVhEbnpCWGRrWkNTalJvMGlJU0dCeFlzWDQrdnJhL0U4cGhHZmpoMDdVclpzV2I3NTVodUwvVDE2OU9DVFR6NmhhOWV1NW0xaFlXRzR1TGlZRTdhRWhBU3VYcjFxM24vOStuWHpTTlBvMGFNWlBYcDBwdS9GbWpWcm1EVnJWcjdHazlaenp6MW52bTE2ZjlMeThQQXdqN1NZRW9rbndkSFJrVm16WnZIZGQ5OVJ2WHBxR3dkdmIyK0xubGI1d2RQVDA2TEpzVFdtNXNiSnljbm0rODgvL3p6YnRtMEQvcGVrbWU3ZnZYdVg1czJiczJyVktvdjNNeWNxVnF4b3VwbDFVRTlBY0hBd2E5YXNJVEl5a252Mzd1SGk0b0tQancvLy9lOS96Vi96dEtONkdvMEdEdzhQWG43NVpUNzY2Q056N09sSC9uSmJ5bHluMC9VeUdBd25qeDgvSGdhb1JZeUtvaWlLb3VTN1FwMVFtVDU1cjFTcFVvNk9OeHFOVEo4K25jMmJOek5qeGd6Q3dzTDR6My8rdzZCQmcralJvd2RDQ0I0OGVNRGN1WFA1NmFlZkdEUm9FTDE2NVcyNjZwWXRXNWc4ZVRJMWE5YmsyMisvTlRmZ1RlL0tsU3RFUjBkbmFNaWJrcExDM2J0M0tWV3FsTVgyNjlldlc0d0dIVHQyak1HREI1dnZ6NTA3bDdsejV3SjU2NlB6dVBHa2xYYmRqN1dFS2o0KzNqeWx6ZHIrL0dBMEdrbEpTY0hGeFlXUFAvN1lZbHJqdFd2WEdERmlSSUgyRzJyWnNxWDVuQ0cxM0Qra1R1bUxqNC9Id2NHQnFWT25tdCs3bEpRVXBrNmRTbkp5TWpkdTNNaFZVcFhtZTY1aVZzZmx0dzBiTmpCdDJqVGF0R25EOE9IREtWYXNHRmV2WHVXUFAvNHdKNUltelpzM3AwdVhMcVNrcEhEKy9IbFdyMTdOa1NOSFdMZHVIU1ZLbEdEKy9Qa0VCZ2FhajhzdEtlVWdPenU3K2xxdE5rcEt1Vm9JOFl0ZXJ6OENQSDdsRDBWUkZFVlJGQXA1UWlXbExDR0V3TTNOTFVmSGYvSEZGMnpkdXBYcDA2ZlR2SGx6bWpkdmpxZW5KN05teldMbnpwMjBiZHVXbFN0WDR1RGd3SklsUzZoVHAwNmVZL1AxOWVXOTk5N2p3dzgveE40KzlXMCtmUGd3MGRIUkZpTThPM2Z1cEZTcFVyUnAwOGJpOGFZaUN1a3ZvT1BpNGloVHBvejVmcE1tVGN3SmdiKy9QNU1uVDg1MGZWSk9QRzQ4Smthak1VTXArL1RUM3Q1NDQ0MDh4NWxUaXhjdjVzaVJJOHlhTlN2WEl6eldaSFZSYjVwQ2FvMm5weWNPRGc1czJMQUJvOUhJTjk5OHc5YXRXOW02ZFNzQWYvLzlkNDRTaHR5c01UT05CQWtoQ3JUSzM3ZmZma3VMRmkyWVBuMjZ4WFpyVTJzclZLakFxNisrQ2tEVHBrMnBXN2N1L2Z2MzU3ZmZmcU5Iang3bWZXbVB5d3NoaExjUVlnd3dScWZUeFFKcnBaUS82L1g2WU9ESkRZOHFpcUlvUlo2VVVnQ09nQlBnUUQ0VWZUUE5ucEZTWnJ6SWVqeEdJQmxJQkpLRUVHcjJSajRvMUFtVkVNSU5vRml4bkYwdmZ2REJCL3pyWC8raWJ0MjY1bTB0VzdiazdObXpiTnk0a2ZEd2NPenQ3Zm5vbzQ4ZSsrTGJ4OGVIVHo3NXhIei81TW1UREJzMkREOC9QN3AwNllJUUFpa2xXN2R1NWIzMzNzUEp5Y25pOGZIeDhVRHF0TGkwNHVMaWNyUitLaS95SzU0S0ZTb3diOTQ4R2pWcVpONldrcEpDWEZ3Y0kwYU1vRWFOR216ZHVwWGs1R1JHalJyRmdBRURhTlNvRWVmUG44LzM1c3p0MjdkbjI3WnR2UHZ1dTh5Yk44OVVTanpQMXExYkI2U3VLenR5NUlqRnZvRURCMmI2T05QYXEvTGx5eU9sNU5peFl3Q1VMRmtTVjFkWDg4aFpacU5sTVRFeGRPalFJVmV4bXRhblNTbXRWYkFRT2JpZFlaOXBDdDd4NDhjZHExV3JadS9pNHBMaGllL2R1NWZuRmdHbUR6Rk14VGx5S2pZMnR0aWVQWHRLMXE1ZE84Vm9OSnBqRmtKWSt4MVhIdmhVQ1BHcFRxZTdJYVhjQVB6NjRNR0RQMDZmUG4wM1Q0RXJpcUlvenpJSG9Bemc5ZWoveDY2dWxXWTVTbjVYNmswQzRvREx3TFZIOTVYSFZLZ1RLc0FWL25maG1KM25ubnNPWjJkbkRoOCtURWhJQ0ljUEgrYmt5Wk40ZW5yeThjY2Y0K2ZueDIrLy9jYUtGU3VZUDM4K3BVdVhwbnIxNnZqNCtPRHA2VW4xNnRVcFY2NGNEeDQ4NFByMTZ3QmN1blRKWEpRQzRPclZxK2FMWTlONm12RHdjQUlEQTZsZHV6WXpaODVFaU5UcnZUMTc5bkRwMGlYbXpKbkRuRGx6ekhHR2hJU1lwM3lsbjJJWEZ4ZVg3VHFkK1BoNERoMDZSTHQyMlZiZ3RKQWY4U1FuSjNQdDJqVThQVDJ0VmcwOGN1UUlOV3ZXTks4bGF0T21EVU9HREdIS2xDblVxRkdEUzVjdVVhNWNPYXhkcU9kRmxTcFZXTHAwS1FNR0RHREhqaDJQTlhwMzVNZ1I3T3pzek9lVlBqbGJ2bnk1MWVtbnJWcTFzcmgvOU9oUjg0aGZqeDQ5V0xSb2tYbGZUaXBJNXBScEpFc0k0V3lxRnZTNFRJblMwS0ZEMGVsMGZQbmxseG1PQ1FnSVlNdVdMWHo1NVpkOCtPR0g1dXFFT1dGYW0yZ3FxSkZUYytiTVdSNFNFcEtYaFB3NUljUUFZRUN4WXNYdTZuUzZEVkpLODgrb29paUtvdVNBRTZuSjFNSDhlc0kwZjE4MzVOZHpwdE1RdUkxS3FQSkZvVTZvcEpRSlFvamlEeDgrekhhVTZxZWZmdUw3Nzcvbjc3Ly9CcUJtelpxOCt1cXJqQnc1a3BvMWEzTG8wQ0ZXckZqQjNMbHpHVGx5Sk1lUEgrZklrU01jUDM2Y1RaczJjZS9lUGI3ODhrdVdMMTlPVUZDUStYbDc5T2hoOFRvVEowNDAzdzRKQ1dIWHJsMk1IeitlcGsyYk1ubnlaUE1GWDBwS0Nvc1hMd2IrVngzdXlwVXI1bEVPMHdWM3MyYk5NcHpMeVpNbldiRmlCVE5tektCbHk1WUFYTHg0RVVoZFEvWDU1NS9qN095TWw1Y1h2WHYzenRGN21WL3h2UERDQzlsT1hacy9mejd6NTgrMzJEWm16Qmp6N2ErKytvb21UWnJrS082Y3FGQ2hBaXRYcnFSRWlSSVdaZVFOQmtPVzFmZlNhOUNnQVQvLy9IT20rOTNjM0N5cVFXYm14eDkvcEVXTEZtemZ2cDBHRFJvd2ZQaHdKa3lZQU1DK2ZmdXNQaVkyTmpiYmFwVHBtWkpXVW9mMTB3NDVwayt1TXR4UE04SmtzUy9OMUFBaFVyT09ESi9DalJ3NUVvMUd3N3AxNjlpMmJSdHZ2dmttNzd6emp0WDNKaVVsaFFjUEhwQ1VsRVJrWkNRelo4NmtjdVhLdEczYk5rZm5hR0puWjNkUENKRk02bFNHdEhHWEpPZS81elJBR2RQb3NhSW9pcUxra0NPcEkxT0ZTYjZNcENtcENuVkNKWVM0Q3hSLzhPQkJ0Z21WVnF2bDJyVnIxS2xUaHpwMTZtUTRQalkybHYzNzl3T3BJdzg2bmM0ODNDcWxKQ1ltaGdvVktwaEhHM2JzMk1HWU1XUE1VN2R1M2JwRnExYXRXTGh3SVMrLy9ESkpTVW5NbVRPSE5XdldNR0RBQVByMjdXdnhxZmZ1M2J1NWYvOCtZTDA2WExObXpUSXRlWDc3OW0zNjlPbURzN016aHc0ZFl0YXNXVnk0Y0FHQWF0V3EwYVZMRjE1KytXVVNFeE9aUEhseXB1L0p3WU1IK2ZYWFgvTTFIbTl2N3d6VDFtN2V2TW1tVFp0WXVuUXBJMGFNSUNZbWhwOS8vcG5odzRmVHNtWExYQ1UxZWVYdTdwNWgxQ0VoSVNIRDFNYmNNSTBtcFUyd3MzUDY5R2tPSERqQXZIbnoyTDU5TzkyN2QyZk1tREhjdVhQSEhKTTFtVzNQeXNPSEQwMDNINFNHaHVick9xcEhjN3FiWXVXVE15Y25KOGFORzBlM2J0MzQ3cnZ2V0xseUpSczNibVQ4K1BHMGFOSEM0dGoxNjllemZ2MTZJSFdOWGRPbVRSazVjbVN1UnlpblRwMzZQckJYQ0JHWGRydFdxejBpaEtpZnhYbmNGa0xzTVJxTkc2NWR1L1p6VEV6TUE1MU9KOVVJbGFJb2lwSUxHZ3BmY3VKRVBxejFVbElWNm9TSzFLSEtDdmZ1M2JOYUdDRXRiMjl2K3ZYcmwybHpWcFBNcGx5bFR4Sk1wYUF6RXhRVXhLNWR1MWk0Y0NIMTYvL3ZlbTdMbGkyMGFkT0dSbzBha1p5Y2JCNlpTTS9OelMzVFlodXhzYkVBdUxpNGNQUG1UYXBXcmNxbm4zNUtZR0FnN2RxMW8zbno1dWI5V1UxeHUzWHJsam1oeXE5NGJ0eTRRWFIwTkZGUlVadzllNWJ3OEhCT25UckZTeSs5eEx4NTg4enZSWlVxVlpnelp3NHpaODZrUVlNR3ZQamlpNVFwVXdaWFYxZktsU3RuTG0rZVg2WlBuNDZMaXd1ZE9uVXliN3Q2OVdxR05XRzVZWHJ2VENYamMxSlVZdGFzV2JScjE4Njg3dXpGRjEvaysrKy9KeVltQmlCRElZL0hZVXJDcEpUMzgrMUpjNkY2OWVwODhjVVhuRDkvbm5IanhqRml4QWhXclZwbDhiVnQzYm8xUFh2MnhNSEJnVXFWS3VWcWV1Qmp1Q0dsM0NtbC9ERTVPZm0zeU1oSU5kMUJVUlJGVVpROEs5UUpsWlF5U2doUkl6bzZPa2U5cU96czdDeEdXUklURTgwakZMdDM3MmJSb2tVNWFvUUxFQjBkVGZueTVUUGRIeEFRUU9QR2pjMlYxZ0FXTFZyRXNtWExLRmV1SEMrLy9ESWRPblN3bXNBOGVQREFvdVI0ZXFhZVRTNHVMclJxMVNyREdwMjhjSE56eTVkNDFxNWR5N0pseTNCeWNxSmF0V3I0Ky9zemVQQmdpeEV2bzlISUs2KzhRdjM2OVRsNjlDZ0hEeDdrcDU5KzR2TGx5eGdNQmhZdVhQalk1NU9lWHErblJvMGFGdHRPbmp5WjQ1TDcxcVF2aFo5WlkxOVRvcFdRa0VCc2JDeVRKMCsyR0hGeWRIU2tmUG55NXRGTmdGT25UdEczYjEvMjc5K1BFSUtrcENUMGVyMjVZbVJPbUFvN0NDSCt5ZlhKNVNNZkh4OW16NTVOKy9idCtmMzMzeTBTcWpKbHl1RG41L2ZFWTVCU3hnZ2hkZ0RyUWtORGQ2TXEreW1Lb2lpS2trOEtkVUlsaERnRnZIYng0a1dhTnMxWkVSVFRoZjNHalJ0WnVuUXAzMzc3TFo2ZW5wUXVYZHE4LzlhdFd3d2NPSkJ1M2JyUnZuMTdxd3ZVOVhwOXRxTW9wbVRLYURReWUvWnNmdnp4UnlaUG5teSthTTVNVUZBUTQ4YU55M1MvcVloQmZoVnV5RTV1NHVuZnZ6OU5talNoVDU4K1JFUkVFQkVSd2FwVnE4ekhob1NFRUI4Zm4rbEl6SzVkdXpJVXZuaGM4Zkh4WEx4NGtmZmVlNDhxVmFxd2I5OCtqRVlqdi8vK08rN3U3aVFrSkxCdjN6NWNYRnd5OUVuS2pjd2ErdzRmUHB6bm5uc09GeGNYdnYvK2U5emQzUzBLZHZUczJaTXpaODVZZmM1NjllcGwySmJUdmxtbVVTOHBaVlRXUithdjY5ZXZtMytlVEV3L1Eyay9ZQ2dnUDBncGgrbjErdjM4YjMyVm9paUtvanh4eWNuSmJObXloUjA3ZG5EMjdGbnUzYnRIOGVMRnFWS2xDcDA3ZDdab0g1TWZ6ZTZ2WGJ2R3FsV3JPSERnQUxHeHNkaloyZUh0N1UyN2R1M28yclZyanR1dUtMbFhxQk1xbzlGNFZxUFJXQlFheUk3QllHRE9uRG1zWGJ1V0hqMTZXQjFsY25CdzRLV1hYbUxpeElsczJyU0owYU5IVTdWcVZmUCtpeGN2RWhrWm1hRWdoVFUzYjk1a3dvUUpoSVNFTUh2MjdCd1ZXMmpYcmwyV2kvSkRRME9CZ3JzNHpVMDhUazVPbENoUkFyRDhRWStLaXNvd0pTNG9LTWc4amZER2pSc0VCQVJZVkduYnYzOC9VVkZSdlAzMjI0OFZmMGhJQ0ZKSzZ0ZXZqeEFDVjFkWDFxeFpRMnhzTEE0T0Rnd1lNSUFGQ3hZZ2hNRFIwZEVjdDdVcWhXa2xKQ1J3NGNJRnFsU3BrdVZ4M2J0M045KzJOcVZ0M3J4NUZvbGNmSHc4bjN6eUNSVXJWaVFoSVlFWk0yYmtLWGsyRldBQm9uTDk0TWZRcVZNbkFnSUMwR3ExbEN4WmtxdFhyL0xqano5U29rU0pYRmVlREE0T0J1Q2ZmLzRoT0RnNDE3Mm85SHI5N0Z3OVFGRVVSVkh5d2JWcjEvajAwMCtKaW9xaVE0Y09kT25TQlZkWFYrTGo0L25ycjc4NGZ2eDRobjZjajlQc1BqUTBsQ0ZEaHVEazVFVFhybDE1OGNVWFNVeE01Tml4WTh5Yk40K2RPM2V5WU1FQzh6SUZKWDhWNm9US3pzNHVYRXJKNmRPbmMzVDhsU3RYR0R0MkxLZE9uV0xjdUhGMDdOalJ2Qy9OQW42S0ZTdkd5SkVqYWRldUhSTW5UcVJYcjE2ODk5NTc5Ty9mSDN0N2UyYlBuazNKa2lYTkZmWXlzMmZQSHFaTm00YUxpd3RMbHk3Tk1PWE1KUDBQaFJBaXkzNUpwZ2F5T1cxb25GdFBTenpuenAxai92ejVYTGh3Z1RGanh1UzVoMVJ3Y0RDVksxYzJUOUhiczJjUFgzMzFGZi81ejMvbzFLa1QvZnYzcDErL2ZpeGN1REREeUlySm9VT0hBRml5WklsNXpWaVRKazBvVmFyVVkwOVJUTHYrTHl3c2pQSGp4K1BuNThlTUdUTVlNbVFJRXlaTVlNcVVLYmt1Slc1S2RJVVF3WThWWUM1MTdOaVJJMGVPc0gzN2RwS1RreWxUcGd3TkdqU2dYNzkrR2FaSlppY3dNQkJJVGI2RGdvSnlQRHFuS0lxaUtMYVNsSlRFd0lFRGVmRGdBVC8rK0NOZVhsNFcrOU1uVWlaNWJYWi80OFlOaGc0ZGlwZVhGd3NYTHJUNDhMWnQyN1owNk5DQkFRTUdpUmd2TVFBQUlBQkpSRUZVTUhYcVZLWk9uWnJmcDZ0UXlCT3E1T1JrdmIyOWZmTFpzMmNkRWhJU3N2d1UvKzdkdTd6enpqdVVLbFdLbFN0WDh1S0xML0xISDM5dzllcFZOQm9OYTlldXpUQjZVTGR1WGRhdVhjdThlZk5ZdG13WnpabzFZOGVPSFFRSEIvUDU1NTluV2lIdTRzV0xUSnMyalpDUUVBSUNBaGd6Wmt5V253aFlLMU9lMXBrelo5aS9mei8rL3Y1b05CcldyRm1EajQ4UHpzN094TVhGRVJ3Y2JPNkRaUnExMnJwMWE2WUZKckx6T1BHa2xWMVBKVlB4ak16MDd0MmIwcVZMTTNIaVJLNWZ2ODZNR1ROeVhaWFBhRFN5Yjk4K1dyWnNTVXBLQ2t1V0xHSHAwcVYwNjliTlhGSis0Y0tGOU9uVGgvNzkrN05reVJLdVhMbENzV0xGQ0FvS01yK2ZLMWV1cEZhdFdqZzdPeE1RRU1CSEgzMkVqNCtQUlJLWlhWR0tuMy8rMmVxYXJhdFhyNW9yTHVyMWVycDM3ODdnd1lPeHQ3ZG4xcXhaL04vLy9SOXZ2dmttYmR1MnBYbno1alJwMGlUYmZrc1BIejdrK1BIakFDbDM3dHpabTZzMzdURU5IVG8wUjhmbEpEbFNDWlNpS0lwUzJHellzSUd6WjgreWN1WEtETWxVYnVTMDJmMmFOV3U0ZCs4ZVU2ZE90VG9UcGs2ZE9yejc3cnZtdnB6WnpheFJjcTlRSjFUaDRlSDN0VnJ0RVlQQjBPam8wYU5acnFOeWMzTmo1c3ladlBUU1MrWUwvOU9uVC9QdHQ5OENxWW5JcDU5K211RnhUazVPZlBiWlozVHYzcDNLbFNzVEZ4ZUh3V0RnMy8vK3Q4VnhkbloyVkt0V2pXTEZpcGtiQ00rYU5TdmJwS0ZodzRaVXJWcVZjdVhLNGVIaHdVY2ZmWlRoR0ZkWFZ4WXRXb1RSbUxvRXhNdkxpMG1USmdHcDgzTk50NnRYcjI2dVl0aWlSUXRxMTY2ZDVXdHYyN2FOWmN1VzVXczhhZTNjdWROOE96bzZtcjU5KzFyczM3UnBrem5SakkrUHQ1Z2FaL0w2NjYrYlJ3VmpZMk56L1V2ZzVzMmJlSGg0VUs5ZVBXYlBuczJXTFZzWU9YS2tSZkpUdW5ScDVzK2Z6OW16WjNGeWNxSlBuejVJS1hGMGREU2ZmM2FqVURrcFpsS2hRb1VNMis3ZXZVdm56cDJ4czdPalRaczJqQmd4QWg4ZkgvTitCd2NISms2Y1NKczJiVmkwYUJFblRwekk5bnNLNEsrLy9qSVZDemw1N3R5NU85aytRRkVVUlZHVWZMRjkrM1pxMWFxRnI2K3ZlWnZSYUxTWURRWFpMOTNJYWJQNy9mdjM0K2ZubCtWeEFRRUJMRm15aE1PSEQ2dUVTc2xJcTlVTzBlbDBjc3lZTVRLM0RBYURURXBLa29tSmlkSm9OT2I2OFFYTmFEUktnOEdRWWZ2RGh3OWxZbUppcnA4dlBEeGNMbDY4Mk9welBrNDg5KzdkazcvODhvdkZ0dnYzNzh0ZHUzWkpLYVZNVEV5VXUzYnRrc25KeWViOWlZbUo4cGRmZnJIWWx2N3hqOE5nTU1pN2QrL0tmLzc1Sjl0ampVYWpURXBLeXZQN2toTUpDUW55MkxGalVrb3B6NTA3SjVPU2tuTDB1TnUzYitmb3VEbHo1a2lkVGllMVd1M01KL0Z6SjZVc0k2WHNrc2ZUZnhLNnl0VGVXSTlOcDlOSm5VNW42L05SRktVUU1QMit5SS9mUFVyaEpkUDlUV3pjdUxHY1BIbXl4ZmZLc1dQSHpOOHYxdjdPNkhRNk9XM2FOSG4vL24wWkh4OHY5Ky9mTHp0MjdDZzdkdXdvSHp4NFlISGNqQmt6TEI3YnFGRWpPV1hLbEN5L1Z4OCtmQ2gxT3AyY04yK2VhVk8rL2QxVUN2a0lGWUFRWWdzd0t6ZzRtSlNVbEZ5VmxkWm9OQVhTVkRhL0NDR3NWaHpNYTNQYTJyVnJaenVLbFpkNGloVXJscUgvbGF1cks2MWJ0d1pTeTRTYmJwczRPanBtMlRQcmNRdHdhRFFhaWhjdm5xUEZtRUtJYktmVVBTNW5aMmZ6bE1pMEkxTFp5VW1mSm9QQllPNlJKWVJZbWJjSUZVVlJGRVhKaTVTVWxBelhsOVdyVjJmcDBxVUFyRjI3bHQyN2QyZDRYRjZiM1JzTWhteGpNbDJ2NWVZNldjbTVRdit1aG9hR250UHBkQ0czYjkvMkR3b0t5bkNocmlqUG10RFFVRlBmc0ZPaG9hSGh0bzVIVVJSRlVaNGxaY3FVSVRvNjJtSmI4ZUxGelgwWHJTVlRrUGRtOStYS2xjdTJNckVwSG12OU1wWEhWM2lHWjdJZ3Bad0hxUm0vb2p6clZxOWViYnE1TEt2akZFVlJGRVhKZncwYk5pUTBOSlNyVjYvbTZuR21admUrdnI0NVRxWk1yNmZYNjgxVmw2M1p1WE1uZG5aMjJmWkNWZkttU0NSVWNYRng2NEViWVdGaG5EeDUwdGJoNU1xTkd6Zk14UjNTZS9qd1lhNS9HQXZDdlh2M01vMVpzYTJMRnkreWI5OCtnTnVKaVltUFY4ODlId1FIQjVPUWtHRHJNQlJGVVJTbHdMejc3cnM0T0Rnd2V2Um83dCsvLzhSZjcrMjMzOGJKeVlseDQ4Yng0TUdERFB2MWVqMHJWNjZrVTZkT3VXNWZvdVJNa1Vpb0xsKytuR0EwR21jQkxGcTB5TmJoNUVwQVFFRGFCcXdXZnYvOTl5elhGZG5DbVRObmFOMjZOVWVQSHMzMjJHYk5tcGw3TmtGcWhadTdkKzltKzgrYS8vdS8vMlB6NXMwVzJ5NWR1c1RFaVJOemZNRis5ZXBWL3ZPZi8zRGd3QUdyKzZkTm04YW1UWnR5OUZ4UEs5UDhiQ25saXNqSXlIczJEb2ZBd01DbjhrTUJSVkVVUlhsU1BEMDkrZUtMTHpoejVneGR1blJoMGFKRjdObXpoNkNnSUw3NTVodDI3TmlScCtkTjMrdys3ZXRObXphTlU2ZE8wYTFiTjVZdlg4N2V2WHZadm4wN0V5ZE81TU1QUDBTbjB6Rmt5SkI4T1Q4bG8wSy9oc3JrenAwN0MwdVdMRGtrT0RpNDlPSERoNHZFa0thVUJWczR5RnJmcU1HREIvUE9PKytZNzFldFdwVlNwVXF4WmN1V2JOL2o5Q05aZi8vOWQ3YTltZ0FPSGp5SW82T2orZjYxYTlmWXZIbHpoaktmOXZiMmJOdTJEVTlQVC9yMTYyZmVmdWZPSGF0RDVYUG56dVhzMmJONGUzdWIxaGlabnljMk5wWk5temF4Wk1rU2kzMm0vU1ZLbE1nMmJsczdjZUlFdi8zMkcxTEtXMGxKU1JNTDhyV05SaVB4OGZGVzk5MjZkU3ZEZStyaDRXR3hZRGNpSXNMY0Z5eW4xcXhaUS9YcTFYTWRxNklvaXFJOGFZMGFOZUxISDM5azFhcFY3Tml4ZzVVclUydEVsU3RYamxkZmZUVlBINWhuMWV5K1NaTW0vUERERDZ4WXNZSU5Help3L2ZwMW5KeWNlUEhGRnhrOWVqUWRPblFvVklYWUNwc2lrMUJkdUhEaHRrNm5Hd044UFdmT0hGYXZYbzJkbloydHczb3NPYW5ha3Q4R0RScEUwNlpOaVltSklUQXdrQW9WS21SWTZLalZhZ2tLQ3VMY3VYTVcxV0pLbENpQmg0ZEh0cTloK2dVUUZoYkcrUEhqelNOUE1URXhkT2pRSWNQeHYvMzJHeHFOaHZidDI3TnQyemJXcmwzTDZ0V3I4ZlQwNUxYWFhtUDE2dFgwNnRVTEZ4Y1hEQVlEclZxMW9rK2ZQaFk5dEg3OTlWZnpKMExwTzVUWHJGbVRraVZMWWpRYTZkT25UNGJYOS9IeFlkMjZkZG1lbHkwWkRBWm16NTV0dWpzN01qTHlaa0crZmxiSmN2citZNURhdDh2YjJ6dkQ5a1dMRmxHMmJOa3NYeXV6aHRPS29paUs4alNwV0xFaUkwYU15Tkd4K2RIc3ZuTGx5b3diTnk1SHI2ZmtyeUtUVUFHRWhvWXUwMnExQTgrZVBldjczWGZmMGI5L2YxdUhsR3RmZlBGRmhvdjM5Q05IT1drWW5GZWxTNWZHMjl1YjRPQmduSjJkYWRTb0VZMGJON1o2YlBwR3ZMMTc5Nlp2Mzc0MGFkTEV2TTJVSUFVRkJabTNtUkxGOVA5Ylc1ZGxNQmhZdDI0ZGJkcTBvVlNwVWlRbkozUHExQ251M3IyTG01c2J2WHIxNHRkZmYyWHIxcTEwNjlhTm1KZ1lqRWFqeFJ6aEkwZU9NSG55WklZTUdVSzdkdTFZc0dBQmd3Y1BObzlpYmQ2OG1lblRwN04xNjFZMmJ0eElnd1lOQ3QwSTU2Wk5temgrL0RqQWhhU2twQzlzRlVmNlgvYisvdjRaa2lkckk2RW1YbDVlVkt4WThVbUZweWlLb2lpS2t1K0tWRUlGSkFzaDNnTU9MVjI2MUw1Rml4WlVyVnJWMWpGWmRlblNKZk9VdnJSVldmcjM3MjlPVkxadjM4NnlaY3Y0OGNjZkFVaE9UcVpIang0RkVsOVFVQkNOR3pjMjl6NFlOV29VWGJ0MnpmVDQxMTkvM2VMK3VuWHI2TmF0RzRzV0xiSVlLUUpvMEtCQmx2ZlQyclZyRjdHeHNiejk5dHNBdlBEQ0N3Q2NQWHNXblU1SGpSbzFlT2VkZDZoVnF4WUFwMCtmQnFCR2pSb0FSRVpHOHVtbm54SVlHTWhiYjcxRmNuSXlseTlmSmpBd2tPKysrNDdvNkdoQ1FrSVlOV29VRlN0V3BHVEprZ3dlUEpoRml4YVp5NXMrN2FLam8wMmpVd2FEd2RBdk1qSXl5VmF4cEovYUI5YW4vQ21Lb2lpS29oUVZSUzJoSWpRME5FU3IxVTVMVGs0ZU4zcjBhRmFzV0pGdFF6UmI2TnExcTNsRUp1MzBwWkNRRUVxVktnV2tyak54Y0hBd2Y3cWZsRlF3MThrM2J0eEFyOWN6YmRxMEhEK21kT25TRmsxelRURjdlWGxsT0RhblUvNlNrNU5adURDMVVOMkxMNzRJcENaS2pvNk9oSVdGb2RQcGdOUjFYbW1mMjlYVmxXclZxZ0dwamZRV0xGaEE2ZEtselQwWUJnNGN5TW1USjRtSmlXSHYzcjM4OHNzdjlPL2ZuK2pvYUpvM2IwNWlZaUp1Ym01RVIwZGpiMjlQaFFvVmN2dytGTFRFeEVUR2pSdEhVbElTVXNwdmpoOC8vb2N0NHdrSUNNaXd6ZHFVUDBWUkZFVXBRb3lBelQ3TXpLTkVVdU5XOGtHUlM2Z0FrcEtTL3MvUjBiSFYrZlBuWDUwd1lRTFRwMDgzZDRoK1dwaXE1Rm1iRW1XU25KeU1rNU5UQVVlVzJuRE8yZG5aUEhYdjRNR0RUSjQ4R1c5dmIrclZxMmYxTWN1WEx3ZXdXcTR6dmZSVHZqS2JBdmJERHo5azZLbmc1T1NFbjU4ZisvYnR5N0RlU1VySjNyMTdlZVdWVjh4cnUrenQ3ZEZxdFZsT013UG8yTEdqeFgxVHRjZ0tGU3F3YmR1MmJNL0pGcVNVekpvMWk0aUlDSUR3dTNmdmZtcXJXRnhkWFduZXZEbXpaczJ5Mkc3dCszdm8wS0c0dXJvV2NJU0tvaWlLOHNRa0FYRzJEaUtYNGloOFNlQlRxMGdtVkpHUmtVbGFyZlpOSUdUMzd0M2xWNnhZa2VzS1lrK0QrL2Z2MitUQzg4OC8vNlJHalJybVpNN1IwWkZmZi8yVnVuWHJaa2lvTGw2OHlMeDU4eGcrZkhpMkl6a3VMaTQwYU5DQUw3LzhrczJiTi9QMTExOHpkT2hRV3JWcWhaU1NrSkFRMXExYmgwYWo0ZSsvLzJiUm9rVjRlbnBtU0tyYXRHbkQxS2xUK2Z2dnY2bGN1Yko1KzVFalI3aDY5YXJWc3FDWkxlVGN1blVyRXlaTXlORmkwS2ZOVHovOXhNYU5Hd0Z1cEtTa2REeDM3bHlpcldLeHM3Tmo5T2pST1pyeU4zcjBhQ0IxemR4VFduSG9BZUI2Nzk0OWkxRlhSVkdVdE5KOGdQalFsbkVvVDRWRTRETFFFQ2dEUFBhbjRTTkdqRmdQOE1VWFg3ejV1TStWVGlLcHlkVGxSN2VWZkZBa0V5b0F2VjRmNCtmbjEwV2owZncrZi81ODU5S2xTMmRZNS9PMHUzMzdObTV1YmdYK3V1Ky8vejRmZmZRUnUzYnRvazJiTnBrZXQzbnpabWJPbkltSGh3ZTNiOSsyU0toTWxRRXZYNzVzM2xhdVhEa0dEeDdNdUhIak1CcU5MRnUyakxKbHkvTDMzMzh6WThZTTR1TGkrT0dISDdDM3QyZnAwcVdVTGwyYS92MzdNMkhDQkl2WGZlMjExL2pxcTY5WXZYbzFvMGFOTW05ZnNXSUZaY3FVc1NqWThlREJBNjVkdTVicE9WeS9mdDBpM3N4WUcwRzBwYUNnSUtaTW1ZS1VNZ2w0Snp3OC9LSXQ0N0UyMWM4a3N5bC9tWTNNMnBxVU1sSUlVZi9peFl2VXJsM2IxdUVvaXZLVSt1ZWZmd0NRVWw2d2NTaUs3U1dUbXFUY0FSekloejZ2YVQ3bzNmdTR6NVdPa2RSNEV4LzlyK1NESXB0UUFZU0ZoUVhYclZ2M0xUczd1L1dUSmsyeWMzZDNwMm5UcHJZT0sxT0RCZzFpLy83OUdiYW5uNjQyZE9oUUlHY2xOdk9pWHIxNmRPellrWmt6WjlLc1dUT0xubENRV2xCanhvd1pIRHg0a0E0ZE9qQnMyTEFNbitTYmltZDgvUEhIYURRYTg1VExGU3RXc0cvZlBqUWFEUWNQSGpTUFVyUnYzNTc1OCtlYkU4aUdEUnZ5NXB0dldqUUdObkYxZGFWNzkrNnNYTG1TdDk1Nml5cFZxbkRvMENFT0h6N01zR0hETEVxNUJ3Y0g1NmhrYVhiOXNaNm1FYXlRa0JEVE9SbWtsQVBDd3NKK3MzVk1ZRDFCeW14S2EzWlRNRzNzTzZEK2wxOSt5ZGl4WS9IeThxSllzV0syamtsUmxLZkVnd2NQK09lZmY1ZzVjNlpwMHdaYnhxUFluaEJDa3BxZzVOdUlqMm1kdUJDaXNFMGxmQ1lWNllRSzRQang0ei81K2ZsOUNId3pmUGh3TVgzNjlDZFdjdnh4alI0OW1vU0VCQ0IxdWwrZlBuMUlTVWxoNE1DQk5HdldyRUJqZWVlZGQ5aTBhUlA3OXUyalZhdFdRT3FuY1ZPbVRHSExsaTE0ZTN1emVQRmk2dGV2Yi9FNGUzdDdHamR1ekp3NWM2aGZ2ejZiTjIrMktJTTljdVJJaGd3Wnd1SERoMW00Y0NFVksxWmsyTEJoeko4L242Ky8vcHBodzRZQnFhTlFnTldFQ2xKTHRHL1pzb1VKRXlZd1o4NGNwazZkU3BVcVZUSlVJbXpkdW5XdWtxSDY5ZXN6ZnZ6NHAzWTA4OGlSSXd3YU5JaVVsQlFKakFvTEMxdHU2NWhNREFhRDFkNXBtVzEvV3VuMStxVmFyYmJyeVpNblc3MzExbHUyRGtkUmxLZmI0YVNrcENtMkRrSlJGTnNxOGdrVlFGaFkyQkt0VnV1UWxKUzA0TFBQUHROTW5EZ3hUeDJxbjVTRWhBU09IVHZHOGVQSDZkeTVNeDRlSG56MzNYZElLV25Sb2dXN2R1M2kzWGZmTGREQ0dwVXJWNlppeFlxY1BIblNuRkF0WDc2Y3lwVXJNM2JzV05xM2IyK3gvdVhNbVROVXExWU5SMGRINXM2ZGE5NGVFeFBEeElrVFdieDRNVkpLSWlJaVdMNThPWGZ1M0dINDhPRTBhZEtFKy9mdjA3Tm5Ud1lQSGt5cFVxV3NOdGROcjFpeFlvd2RPNVpQUC8yVU45OThrOXUzYjdOa3lSSWNIQnd5SEp2ZGRMNjBqRVlqY1hGeEZvL3g4dkt5R1BXeWxiMTc5L0xaWjUrUmtwSmlCTWJvOWZvWnRvNHByVzdkdXVWcXV6V1hMMS9PdHBwbCtqVjFUMEN5WHE5dnA5VnFod29oZWdJdkFrOWZxVkJGVVd6bDRhTnBmaHVTa3BLbTJMSlZoYUlvVHdmYlh5VVdFTDFldjBpcjFkNDNHbzFMUC8vOGMvdTR1TGdDVDFMU2lvNk81czgvL3dSU1I0T2tsTGk3dTlPMmJWdHUzcnpKa2lWTGVQMzExK25UcHc5ZHVuUmh6Wm8xOU9yVnEwQmpkSEJ3c0tqYTk4NDc3ekJ3NE1BTWhRUU1CZ005ZS9aaytQRGhHWnI5bGloUmdwQ1FFSUtEZzBsT1RtYm8wS0VJSVNoYnRpeWZmLzQ1OSsvZng5N2VudUxGaStQcDZjbWlSWXVvWExreXJWdTN6amEraGcwYlVxMWFOVTZmUHMzTEw3K2M2WHFYN0tienBiZGd3UUlXTEZoZ3Z2L3p6ejlUcVZLbFhEMUhmcEpTc21IREJyNzQ0Z3VrbEFaZ2lGNnZuMmV6Z0RLeGZQbnlETzlUcTFhdE10MXVUZnFlWlRhVXJOZnJwd1BUYlIxSVFkUHBkUDRHZzhIZDFpWDRud1NkVGljQlFrTkRuNjZ5cjRxaUtFcWg5c3drVkFCNnZYNmxuNS9mSFNIRXFubno1aFUvZi80OFk4YU1LZkRTNVBIeDhYVHExQWtoQkw2K3ZqUnAwb1JYWG5rRlgxOWZZbU5qR1RSb0VNV0tGU013TUJBUER3L2VmLzk5NXM2ZFM0VUtGV2pac21XRzU5dS9mejlSVVZIbTVyZVBJenc4bkZPblRoRWJHOHVsUzVmbzM3Ky9lWitYbDVmVnFteW13ZzVseTVZRlV2dGxtYWJxN2QyN0Z4Y1hGOWF2WDgrc1diTVlQMzQ4TGk0dXVMcTY0dWpveUljZmZzaWhRNGM0ZXZRby92NysvUGJiYjlTc1dUUGJPRy9mdnMzbzBhTTVmZm8wdnI2K0hENThtTTgrKzR6UFAvOGNkM2QzaTJQVFR2bUxqNDlueXBRcHZQLysrL2o2K21aNFhuOS9meVpNbUdEUkQ4dVdrcE9UbVQxN051dldyUU5Ja0ZJTzBPdjFxMndkVjNxLy92b3JwVXVYeHM3T0xzTStOemMzU3BZc2FmWDQ5TFp1M1dveFJkU2FxS2lvWENmSlNzNUpLZC9RYURRVmdTS1hVQ21Lb2lqS2svQlUxaXgra3NMQ3duNldVallCb2swTlhXTmlZZ28wQmc4UEQyYk1tTUdPSFR0WXVYSWwvZnYzcDNidDJwdzRjWUkrZmZvUUh4OXZycDRIOE1FSEg5Q3dZVU5HakJqQjBxVkxNNnhIT1hmdUhIUG16R0hTcEVtUHZWYWxkT25TSER0MmpCczNiakJreUJEeldpYkEzSWc0dlRObnpnQ3BsZkJHamh6SnE2KytTdWZPblNsWHJoekhqaDJqVXFWS0hEaHdnTXVYTDNQcjFpMm1UcDFLY0hBd1pjcVVBU0F1TG83aHc0Zno5dHR2NCtYbGhhZW5aNVl4SGpod2dCNDllbkQwNkZHR0R4L095cFVyK2Vpamp3Z0tDcUo3OSs3czJMRWowOGU2dWJueDNIUFAwYmR2WHpadDJwVGJ0NmRBeGNYRkVSZ1l5THAxNjVCU1hoVkNCRHlOeVJTa1ZuQzBsa3psOVBqcTFhdXpjZU5HYzFLZUZVOVBUelp1M01qenp6K2ZwMWlWYkwwRC9BdFFvemlLb2lpS29tVE8xOWUzdkZhckRkYnBkTEpwMDZaeXo1NDkwbFlTRWhMa2dnVUxaUDM2OVdYVHBrM2xzV1BITWh5VG1KZ29odzBiSm5VNm5lemN1Yk1NQ2dxeTJMOTE2MVpacjE0OUdSZ1lLQjgrZkppbk9IUTZuZnpsbDErczdtdlpzcVhzMGFPSDNMcDFxOXkrZmJ2NTM5cTFhMldIRGgxa2h3NGRwTkZvbENkUG5wU25UcDJTQ1FrSjVzZGV2SGhSZnZUUlI3Sng0OGF5VFpzMmN2MzY5VElsSlVYKzl0dHZzbUhEaGxKS0tXL2R1aVVuVHB3bzY5V3JKeGN1WEdoKzdLNWR1NlJPcDVNcEtTbnlyNy8ra29NSEQ1WTZuVTUyNk5CQmhvV0ZXY1FZSEJ3c1gzdnROYW5UNldUUG5qM2xuMy8rbWVtNXJsNjlXcTVZc1VKR1JVWEpBd2NPeUpDUUVQbkREejlJblU0bmQrM2FsYWYzTHo4RkJ3ZkxsaTFiU3AxT0o3VmFiWmhXcTYxaTY1K1p0S1NVWmFTVVhiSTdqenQzN2tpRHdmRGszekFwdTBvcHk5ajZmU25zZERwZEhaMU9KM1U2bmZUejgydGs2M2p5bStuY2JCMkhvaWhLZHRUdnE4TGxtWnJ5bDFaa1pHUXMwRlNuMDAyN2UvZnVrR0hEaG1tNmR1MUtZR0JnZ1Rmei9PdXZ2MWk3ZGkxVnExWmwrdlRwRnMxcVRSd2RIZm55eXk5WnUzWXR5NVl0bzN6NThoYjdYMy85ZGV6dDdaazllemF4c2JGVXFaSy8xOStEQmcxaTd0eTVqQjgvM21LN1JxT2hXclZxakJrekJpR0UxZWw2M3Q3ZWRPN2NtYnAxNi9MT08rK3dkdTFhR2pSb0FQeHZmVk9KRWlYNC9QUFBDUWdJc0RxdDhPN2R1M3o4OGNja0p5Zno0WWNmOHQ1NzcyVW81OTZ3WVVNMmJOakFOOTk4dzhhTkc3TXNkVzJxM3ZiSEgzK1lLd3NDK1BqNDhNb3JyK1R3WGNsL0NRa0pmUDMxMTZ4YXRRb3BwUVMrMXV2MUEzbjZla1VZeVVHSDlRTHNvNVpJYWt6SzR6SFBkZFZvTkc4QkIyd1lpNklvaXFJVUNtcEtCK0RuNS9jdmpVYXpCS2hRdG14WnhvOGZYK0FYMVZGUlVUbXVKcGVjbkd5MW1oMms5c2R3ZFhYTlV3dzNidHpBemMwdFE2S1MzKzdmdjgrMWE5ZHdkSFRNZG5yZnRXdlhDQThQcDFXclZwdytmUnBQVDg4Y1hhVG45SDFJU2tvaUxpNE9LU1gyOXZhVUsxZk9ab1ZLd3NMQ21EQmhBdEhSMFFEWGdZOURRMFBYMlNTWWJFZ3AzUUJmNEtDdFkzbWtJUkFwaExocjYwQUtNNTFPZHhLb0NTQ2xqTkxyOVVWcVhxVXFTcUVvU21HaGZsOFZMdXFMOUVqdDJyVTk3TzN0RndvaGVrRHFpTThubjN4aVh1ZWpLRTlLZkh3OGl4Y3Zac09HMU42UVVzb3RCb09oZjNoNCtEVWJoNVlwS2FValVCYndBc29BQlZ2WjVYOFNTZTFPZnhtNEpvUlE1WXZ6U0tmVDFRUk9wdDBtcGF5djErdVAyU2lrZktjdVVCUkZLU3pVNzZ2QzVabWQ4cGRlUkVSRVBORFR6OC92UjQxR00zZmJ0bTJWZi8vOWR6Nzg4RU82ZGV2MnhFZHRsR2RQY25JeW16ZHZadjc4K2R5N2R3OGdGaGltMSt0WDJ6aTBuRWdtTlpHNUF6aGd1d0kzeGtleEpQTDBUWXNzVkl4R1kvdjAwMjJGRUwyQUlwTlFLWXFpS01xVG9MSmVLeXBXck9oYXZuejVDVUFnNEZ5eFlrVUNBd05wM2JxMTFmVTlpcEliUnFPUlAvLzhrL256NXhNVkZZV1VNZ240SmlrcGFWUmtaT1E5VzhlblBKdTBXcTFlQ09HWGRwdVU4b3hlcjY5dXE1anltL3JFVjFHVXdrTDl2aXBjMUJjcEMvNysvajVTeWpuQTY0Q29XclVxQXdjTzVOVlhYN1haT2h1bDhKSlNjdlRvVVJZc1dFQmtaT1NqVFhLM3dXQVlFaDRlZnNMVzhTblBya2UvNjg1WjJ5ZUVxQk1TRWhKUjBERTlDZW9DUlZHVXdrTDl2aXBjMUpTL0xJU0VoSndIM3RCcXRRMkZFRitlTzNldThjQ0JBNmxXclJyOSsvZW5XYk5tdWVxOW96eWJqRVlqd2NIQmZQdnR0NXc0a1pvM1NTbVBDaUZHNnZYNlBUWU9UMUV3R28zdE0vdVF5R2cwOWdKR0ZteEVpcUlvaWxKNHFLdzNGL3o4L05vTEljWUlJUm9DVks1Y21mZmZmNS9XclZ2bnViS2VVblE5ZlBpUVBYdjJzR0xGQ3M2ZE0zLzRIeXFsbktyWDZ6ZmFNalpGU1V1bjB4MENYcmEyVDBvWnFkZnJheFZ3U0UrRStzUlhVWlNDNHUvdjc1Q1ltRmpld2NHaG5CQ2l2SlN5bkpUU0EvQVFRbmdJSVVwSktVc0pJVW9CSlFCSHdQRlIwU2RIVXRjbk93b2hES1N1RVU0Q2toNHRFMGdTUWp5VVV0NEViZ0x4UW9pYlVzcWJRb2g0S2VWMW85RjQxYzdPTGpZeE1mRnFaR1RrVFp1OENjOFE5VWNsRCtyV3JkdkN6czV1SE5BQ29Iang0blRyMW8yT0hUdG1Xd1pjS2ZxdVhyM0s1czJiK2VHSEg3aDkremFrVHUwTEJxYm85ZnJmYkJ5ZW9sanc5Zld0N09Ua2RDbXJZd3dHUS9Yang0K2ZLYWlZbmhTVlVDbUtrcDlxMUtqeG5JdUx5L05DaUJlRUVENVNTbCtndXBTeWtoQ2luSzNqTTVGU0pnb2gvcFpTUmdraFRrb3BUeG1OeGd0MmRuWVgzTjNkbzRLQ2dsSnNIV05ocC82b1BBYXRWbHNYR0M2RTZBdzRRMnB6MmM2ZE85T29VU09jbkd4VlNWb3BhRWxKU1J3NmRJaWZmLzZaUC8vOEV5a2xVc3BFWUt2QllKZ1pIaDUrMk5ZeEtvbzFPcDF1QUxBNHEyT2tsSlAwZXYzNHJJNHBERlJDcFNoS0htbDBPdDBMQm9PaHRrYWo4UU5lRlVKb2dlY3llNEN6c3pQUFBmY2NwVXFWTXYvdjd1Nk91N3M3Ym01dTV0dnU3dTRVSzFZTUJ3Y0g3TzN0TS94dk5CcEpTVWtoT1RuWjR2L0V4RVR1M0xuRG5UdDN1SHYzcnZuLzI3ZHZjK3ZXTFc3ZXZNbU5HemU0ZWZNbThmSHhTQ210eGltbE5Bb2h6a2dwRHdPSGpVWmpoQkRpUkZoWTJLMG44MVlXVGVxUFNqN1FhclZsaEJDRHBKUnZDeUdxQUxpNXVmSEdHMi9RdW5WcmF0V3FwYW9ERmtGR281RlRwMDZ4ZS9kdU5tL2V6SzFicWI5N3BKUXhRb2cxVXNvNWVyMCt4c1poS2txdUZPV2tveWlmbTZJbythZE9uVHJGZ0pmdDdPd2FBMDJCbDRVUXhkTWZWN3AwYVR3OVBhbFlzU0plWGw3NCtQamc3ZTFOK2ZMbGNYTnpLL0M0TTJNMEdvbUxpK1B5NWN1Y1AzK2VxS2dvcmx5NVFreE1EREV4TVR4OCtERERZeDRWS2dvV1F2eVJrcEp5TUR3OC9BeGdQU3RUVkVLVno0U2ZuMTg3SWNRQW9LMFF3Z21nYk5teXZQSEdHelJ2M3B6cTFhdXI1S29RazFKeTd0dzU5dTdkeTVZdFc3aHk1WXBwVjdLVWNyZlJhUHoyK1BIam0wbnRqNlFvaFU1UlRqcUs4cmtwaXBKM3ZyNitqbzZPamcybGxJMDFHazFiS1dVaklZVDVZczNPemc1dmIyOThmSHlvWHIwNnRXdlg1cVdYWHNMRnhjV1dZZWNMS1NWWHJsemh4SWtUUkVSRWNPSENCUzVjdU1EMTY5ZlRIeG9ycGR3Qi9KNlNrbklnSWlMaWdnM0NmV3FwUHlwUGlLK3ZieWtIQjRkM2hCRGRnRmRNUDVobHlwUWhJQ0NBcGsyYlVxZE9IZFV3dUJCSVRrN214SWtUN04rL254MDdkdkRQUC84QXFjUGtRSWlVY3IzUmFGd1JIaDUremJhUktzcmpLOHBKUjFFK04wVlJjcWRxMWFydWJtNXViWVFRSFlFdWdEazdjbk56bzNidDJ0U3RXNWRYWG5tRkdqVnFZRy8vYkJYR3ZuNzlPbnE5bmlOSGpoQVJFY0g1OCtjeEdpMCtLNDZRVXE0ekdBeS9ob2VIaC9HTWY1Q3MvcWdVZ0ZxMWFsVnljSERvTFlSb0w2V3NiMHF1bkoyZGFkU29FWTBiTjhiZjMxOFZ0SGlLeE1iR0VoSVN3b0VEQjlpL2Z6LzM3OThIekhPTnc2U1V2eVFuSjY4NGNlTEVlUnVIcWlqNXFpZ25IVVg1M0JSRnlWNzE2dFhkWEYxZE96MzZzUHMxd0E3QXdjRUJmMzkvNnRXclI4T0dEYWxldmJycU41ck92WHYzT0h6NE1FZU9IT0hvMGFOY3VtUlJ5eWdhK01GZ01HdzRmdno0VVo3QnFZSHF1NldBK2ZyNmxuZHdjT2doaEhqOVVmbDFjNzExVDA5UFhuMzFWZXJWcTBldFdyVW9YNzY4RFNOR3VaU05BQUFnQUVsRVFWUjl0c1RGeFJFUkVVRm9hQ2pCd2NIcGYxRThsRkllbGxMK21wS1NzdmJFaVJQUnRvcFRVYklpcFJTa2x0dDFJclhrYnE3bkY3ZHUzZm9hd083ZHU4cytSaWhHVXN2OEpwSmEzdmV4LzdnVzVYTlRGT1dKRW5YcTFIblp6czZ1TjlEYnRCeWpSSWtTdlBMS0t6UnIxb3dXTFZxb0dVTzVkUEhpUlhidDJzV0JBd2M0ZWZKazJ0R3JDQ25sd3FTa3BIWFBVcmwybFZEWmtMZTN0M09KRWlWYTI5blpkUUNhQWRWSTh6V3BVS0VDL3Y3KytQbjVVYU5HRFh4OGZOUVBmRDVJVGs3bXdvVUxuRHAxaXZEd2NFSkNRb2lPdHNpUkpIQUIyR3N3R0xiRnhjWHRpSW1KZVdDYmFCVWw1eDcxTHlrTGVBRmxTRTFBY21YNDhPRWJBTDc4OHN1dWp4RktFaEFIWEFhdUNTR1NIdU81Z0tKOWJvcWk1RDlmWDkvaURnNE83d29oUGhaQ3ZBU3BNNE9hTjIvT3YvLzliK3JYcjY5R29mTEp6WnMzK2VXWFgvanR0OTg0ZmZxMGFYT0tsSElOc0ZpdjF4KzBZWGdGUW4wblBVVWVqVjY5cHRGb1dnT3ZBQytRNW10a2IyOVA5ZXJWcVZXckZqVnIxc1RIeDRjcVZhcFFyRmd4bThYOHRFdElTT0RTcFV1Y1AzK2VVNmRPRVJFUndlblRwMGxLc3JnR2tsTEtTOEFoS2VXZWxKU1U3V29VU2ltTXBKUnVnQy93dFB6eGFnaEVDaUh1UHU0VEZlVnpVeFFsLy9qNitwWnlkSFQ4V0FneERIQVhRbENyVmkzYXQyOVBodzRkY0haMnRuV0lSZHJwMDZmWnNHRUR2Ly8rdTZrWEo4QStvOUU0T1N3c2JEZEZkRHFnU3FpZVlscXR0b3lVc3JrUW9pbmdEOVMyVnJhelFvVUtWSzllbldyVnF1SHQ3VTNGaWhXcFdMRWlwVXFWZWlZK2ZaRlNFaDhmenovLy9FTk1UQXhSVVZHY09YT0cwNmRQcDYzQ2w5WURLZVVKSUFUWXA5Rm9na0pDUXY0cDJLZ1ZKZjlKS1o4RFhnVzIyRHFXUjk0Z3RlenVqY2Q5b3FKOGJvcWlQTDVhdFdxVmMzQndHQ1NFK0JSd2RuQndJQ0FnZ1BmZmY1L25uMy9lMXVFOWN3d0dBMXUzYnVYNzc3L240c1dMcHMzSGdFbWhvYUcvVU1TS1dCVDlxKzJpUlZPM2J0MmFRb2lHR28ybWdaVFNWd2hSRFNodDdXQm5aMmVlZi81NUtsV3FoSmVYRnhVcVZLQnMyYktVS1ZNR0R3OFBQRHc4Y0hCd0tPQlR5TDJVbEJUaTQrT0pqNDhuTGk2T2E5ZXVFUnNieStYTGw0bU9qdWJpeFlzOGVHQjlScDZVTWw0SWNWcEtHU21FT0NxbFBLVFg2eU1vWWovSWlnSWdwU3hEYXMrVURiYU81WkUzZ2IxQ2lMakhmYUtpZkc2S291UmQxYXBWbmR6YzNENEJwZ2dobkZ4ZFhYbmpqVGZvM2JzM1pjcVVzWFY0enp3cEpYLysrU2ZMbHk4blBEemN0TzJBbFBLVHNMQ3dNQnVIbDI5VVFsVUUrUHI2bG5kMGROUktLYlZDaU9wQ2lPY0JieW1sWjlvK0N0WjRlSGhRdG14WmN4ZHZVNkxsNXVaR3NXTEZjSEZ4d2RYVkZWZFhWNXlkblhGMGRNVEJ3UUZIUjBjY0hSMnhzN05EbzlHZzBXZ1FRcURSYURBYWpVZ3BNUnFOR0kxR0RBWURTVWxKSkNjbms1U1VSRkpTRWc4ZlBpUWhJWUVIRHg2UWtKREEvZnYzdVh2M3JqbHhNblg0dm5idEdqZHZacjJtOFZINThuK0FLQ0hFUlNubEdhUFJxQWYweDQ4ZnR6cEVwU2hGVVU2VGp1RGdZTFJhYlVIMFVDbndoS293bnB1aUtIbWoxV3BiQS84VlFsUnpkSFNrZS9mdTlPdlhqK0xGTTB6bVVaNENJU0Voekpremg3LysrZ3RTbDFzc1NFcEttbEFVaWxlb2hLb0k4L2IyZGk1VnFsUTFvS3JSYVBSNWxHaDVBaFdBc2tLSXNxVHB1L0Mwa2xJbUNpR3VTaW12Q1NGaXBaUlhnSXZBZVNubHVldlhyNSsrZlBseWdxM2pWQlJieTJuUzRlL3Z6OGFORy9IMjluN1NJUlY0UWxVWXowMVJsTnpSYXJWbGhCRC9KZlhua01hTkcvUFpaNS9oNWVWbDQ4aVU3RWdwK2Vtbm4xaTBhQkUzYjk1RVNubFRTamt3TEN4c0RZVjRmZFd6MWFYc0dSTVZGZlV3S2lvcUhBalA3SmphdFd0N09EbzZlaGtNaHZKQVdZMUdVMVpLV1ZZSVVVcEtXUnh3RTBJVWYzUzdtQkRDRVhDU1VqbzlLajFxS2w5c1ovci9VYThtQTJBZ2RXcGRpcFF5RVVnVVFpUSt1djBBdUFmY0JlNEpJZTRaamNaNEljUlZJY1ExZzhGd1RhUFJYRTFJU0xoODZ0UXB0VVpCVWZMQWFEUVNIeDl2ZGQrdFc3ZTRjY1B5Ujh2RHd3T041bitEMmhFUkVmVHUzVHRYcjdsbXpScXFWNitlNjFoenF5aWZtNklvbWZQejgyc1ByQVJLZVhwNk1uejRjQm8zYm16cnNKUWNFa0xRdVhOblhudnROUllzV01DR0RSdEtHUXlHNzdWYWJRZU5Sdk5KU0VqSWRWdkhtQmNxb1hyR1JVUkV4QVB4UUlTdFkxRVVKWC85L2ZmZmRPblN4ZXErdm4zN1p0aVcyY2pPb2tXTEtGczI2OVpOVjY1Y1llREFnWG1LTXkrSzhya3BpcEtSdjcrL2c1UnlDdkFaUVB2MjdSazdkcXhxSjFOSXVicTZNbno0Y0ZxMGFNSFlzV081ZnYxNmR5bmxxLzcrL2gxRFFrSkNiUjFmYnFtRVNsRVVwWWdMQ1FteHVHOXRXcHkvdjMrbWovZnk4cUppeFlwUEtyekhVcFRQVFZHVVZGV3JWbldYVXE0RDJycTZ1dkxaWjUveHhodHYyRG9zSlIvVXIxK2Y5ZXZYTTNic1dBNGNPRkJKU25td2J0MjY3eHcvZm55ZHJXUExEWlZRS1lxaUZISHBwNytCOVdseGhWRlJQamRGVWFCT25UcGw3ZTN0ZndYOG4zLytlZWJNbVVPbFNwVnNIWmFTajl6ZDNaazNieDZyVjY5bTd0eTVqc0NQV3EyMm5GNnZuMi9yMkhKS0pWU0tvaWhGWEVCQVFJWnQxcWJGRlVaRitkd1U1Vm5uNys5ZjJtZzA3Z0Y4ZFRvZGMrZk94ZFhWMWRaaEtVOUlyMTY5cUZDaEF1UEdqZVBodzRmei9Qejg3TUxDd3I2eWRWdzVvUklxUlZHVUlzclYxWlhtelpzemE5WXNpKzNXcHNVTkhUcTBVRjJvRk9WelV4VEZQTTF2cHhEQ3QzNzkraXhZc0FCN2UzWFpXdFMxYk5rU1oyZG5oZzBiUm1KaTRoeXRWbnRIcjlkL1ordTRzcU8rTXhWRlVZb29PenM3Um84ZW5hTnBjYU5IandaU3ErZWxyWWIzdENySzU2WW9DdmJ1N3U0ckFHMnRXcldZUDMrK1NxYWVJYSsrK2lyVHAwOW4yTEJoR0F5R2I3UmE3VG05WHYrbnJlUEtpdnJ1VkJSRkthS3NUWWN6eVd4YVhBSDFjSHBzUmZuY0ZPVlpwOVZxaHdJZHk1Y3Z6L3o1ODNGd2NMQjFTRW9CYTlxMEtaOSsraWt6Wjg2MEUwSnM4dlgxclJVWkdSbHI2N2d5b3hJcVJWR1VJc3hhRXBGWjg5dXNxdUU5allyeXVTbktzNnBPblRvNllLcWpveU16WnN6QTNkM2QxaUVwTnRLelowL0N3OFBadVhQbmM0Nk9qa3VCMTNsS20vK3F1UStLb2loRm1NRmd5UEF2cSsyRlNWRStOMFY1UmpuWTJkbDlKNFRRdlAvKys3ejAwa3UyamtleHNiRmp4MUt1WERtRUVQL3k4L1ByYXV0NE1xTkdxQlJGVVlxd2J0MjY1V3E3Tlpjdlh5WXBLU25MWTY1Y3VaS3J1UEpEVVQ0M1JYa1cvWDk3OXg2ZmMvMy9jZnp4dnE3dDJveU5PVTdZSENhSHNjMDFsRlJPcGI1Q0lWSElvUlBsbUVwZmZDdlZWeUlxSWpvNEZGR2h2a2dpaklyUWppYW5ZUmh0RGhzNzI3WHJldi8rV0x0K1puTmE3TFBONjM2N1hiZXU2M1BhODFyYngvWGE1LzE1dmExV2F4OGd5TS9QajZlZmZ0cm9PS0lFS0YrK1BLTkhqK2JmLy80M1Nxa1pJU0VoUDRTRmhXVVluZXRTVWxBSklVUVp0bkRod2dKenRuVHExT215eXdzemJOaXdtNWJ2bnlqTDcwMklXMDFBUUlBRm1Bd3dldlJvYVNBam5EcDM3c3pTcFV1SmpvNnViYmZibndBK016clRwYVNnRWtLSU1tcnQyclZVclZvVnM5bGNZSjJucHllVktsVXFkUHRMclY2OW10dHV1KzJLWHlzdUxvNWV2WHI5czhEWG9TeS9OeUZ1UlJhTDVVR2dUc09HRGJuMzNudU5qblBENU9UazNOUU9oWGE3dmREellHSE9uajJMdDdkM29jVnFWbFlXNTgrZnAwYU5HamM2NGcweFpNaVF2RUw3MzhCOHdHRjBwb3RKK1MrRUVHVlVqUm8xcnZrZjJzSzJiOVNvRVN0V3JLQjY5ZXBYM2JkV3JWcXNXTEdDZXZYcUZTbnI5U3JMNzAySVc5UlFnQjQ5ZWhnYVl1blNwVXlZTUtIQThwU1VGQll2WGt4S1Nnb0FzYkd4SERseXhMaytKaWFHdExTMEF2dTk4ODQ3akJ3NXNzRHlUWnMyMGFwVks5TFQwNG1MaTJQRWlCRWNQWHEwMEV4eGNYR0ZOdGFKaTR1amRldld6dGVwcWFtRWhJUVVPcDBFNUY3cE9YYnNXS0hyTm03Y1NKY3VYUXBkVnhMY2ZmZmQxS3BWQzZCK1lHQmdlNFBqRkNBRmxSQkMzR0pDUTBQeDlmVzk2bllXaTRXNmRldGUwMTlYWFYxZHFWdTNMaGFMNVVaRUxMS3kvTjZFS0t1YU5HbFNVeW4xb0x1N085MjdkemMwaTcrL1ArdlhyMmZSb2tYNWxuLzMzWGZNbkRuVFdWRE5tREdEMGFOSDQzQTR5TTdPWnZUbzBVeVpNaVhmUGtsSlNheGR1elpmMFpQSHpjME5oOE9CeldhamN1WEtXQ3dXbm5qaUNkYXNXWFBGZkdscGFXemJ0bzF0MjdZUkdSa0o0SHk5YytkT0FIYnQydVZjbHBGeGJiY2JhVjBpbStjNUthVzQ3Nzc3QUhCeGNlbGpjSndDWk1pZkVFS1VIUTdneWgwV3lCMFNWMHd1Y09PR1paVGw5eWJFTGExY3VYSnRBTldvVVNQS2xTdG5hSlpXclZveFpNZ1FQdnJvSXdJQ0FtalpzaVUybTQybFM1ZlNyVnMzYXRldXpZRURCOWl4WXdlVEprM0NaREx4di8vOWovUG56eGVZQTIvUm9rVjRlM3ZUdTNmdkFsL0gzZDBkQUp2TlJyVnExWGp2dmZmNDdMUFBpSStQdjJLK0V5ZE9NSG55WkNCM09DSGdmTzF3NUo2U1pzNmM2UnpXTjN2MmJQejgvSzc2dmt0RE45UU9IVHJrRmJvZGpjNXlLU21vaEJDaTdNZ0dUaHNkNGlLbnVZWWk2QnFWNWZjbXhDMU5hMzJYVW9ybXpac2JIUVdBWjU5OWxtM2J0aEVhR2tyTGxpMVp2WG8xNTg2ZDQ1bG5uZ0ZnL3Z6NTFLdFhqeTVkdXBDVGs4T2lSWXQ0NktHSDhnMExQblBtRE11WEwyZmN1SEc0dWJteGYvOStHalZxNUZ5ZlYxQmxaV1dSbEpSRVFrSUMvdjcrSkNZbTh2Nzc3ek4wNkZEbk1HV2J6UVpBZG5ZMjllclZjMTdGeXJ1L00rOTFhbW9xN2R1MzU4c3Z2NlJLbFNwWGZaL3Z2dnN1MzN6elRiNWxsdzR0bkQ1OU91M2J0NytlYjk5TkV4QVFRUG55NVVsUFQvZHYxcXhaalppWW1FU2pNK1dSZ2tvSUljcU9DMEE4MEFhb0JyaGQ3d0hHalJ2M0xjQzc3NzViOEUrcTE1Zmo5TjlaTHZ5RDQxeDZ6TEw2M29TNHBTbWxtZ00wYTliTTZDZ0FtTTFtUHYzMFU5emQzYkhaYk15ZlA1L2V2WHZqNCtQRG9VT0gyTGh4STlPbVRjTmtNdkhkZDk5eDl1eFpoZzRkbXU4WXMyYk53cy9QajY1ZHU3SjM3MTc2OSsvUHdJRURjWEZ4SVRFeGtiaTRPQUI2OWVybHZEcms3dTVPalJvMThQSHhJUzB0alI0OWVwQ1ptZWs4WnBzMmJZRGNJWDNKeWNtNHVyb3llZkprNXoxVE9UazVUSjQ4R1p2Tnh0bXpaNTFGMWRHalI1MUQraTZlQnVLWlo1NmhUNS9jMFhQcjFxMWp3WUlGZlAzMTEwQnVFZGUzYjk4Yi9hMzlSMHdtRTc2K3Z1emR1eGRYVjlmR2dCUlVRZ2doYmpnYnVSLzJVd0JYaW5DZmJGaFlXTjdUTGY4Z2grUHZMQmYrL3UrTlVKYmZteEMzTkszMTdVb3AvUDM5alk3aWxIY0Y2YnZ2dmlNMU5kVTVMOWJISDM5TTgrYk5hZCsrUGRuWjJYeisrZWYwNmRNSEh4OGY1NzQ3ZCs1azdkcTFmUDc1NTlqdGRtYk9uRW1qUm8xbzFxd1ppeGN2cGthTkdqUnUzSmlZbUJoR2pCaEJxMWF0cUZtekpoVXJWc3lYWWZueTVUZ2NEajc1NUJOV3IxN042dFdyQVRoMjdOZzFkUjdkdm4wN0ZvdUZSeDk5MURrYzhPSUdHV0ZoWVZTdVhCa0FiMjl2NS8yaXdGWG41ek5LelpvMTJidDNMMHFwK3Z5emMva05KUVdWRUVLVUVVb3BUZTRIL1NKZk9iRmFyWG5IS2tuRDY4cjBleFBpVnFlVThnYWNIKzZOOHZycnIrZHJDckZ4NDBZKy9mUlRCZzhlVE1XS0ZZbUppU0UwTk5UWnNPTHJyNzhtTXpPendMMVRXN1pzd2VGdzhOUlRUK0Z3T0ZCS01YLytmQUlEQStuWU1mZjJuNnlzTEpZdlgwN0RoZzFwM0xoeG9YbDhmSHpRV3ZQSEgzOEFVS2xTSlR3OFBKeFh0eTc2STFFK0owK2VwRnUzYnM3WHUzYnRBbktIODYxWXNjSlpORjNNWnJQaDVuYmRGLzZMM1VYM3lWYTYwbmJGVFFvcUlZUVFRZ2hocEFvQTVjdVhOelRFaUJFakdEeDRNSnMzYithamp6N2l4SWtUSkNVbDBhUkpFd0Npb3FJb1Y2NmNzOGxEYkd3c05XdldMTkFNWjhDQUFYVHExQWszTnpkR2poeEpwMDZkQ0F3TXpMZU51N3M3SGg0ZUhEbHloSExseW5IOCtIR09Iei9Pc1dQSE9INzhPTzNidCtmcHA1OW0xNjVkSkNVbEFkQzNiMTgrL3ZoajV6RUthNlZlVk9ucDZYaDRlTnl3NDkwc2VWY090ZGJHL3JCY1Fnb3FJWVFRWlZKSVNNaExXdXRwbHk2M1dxM08vc0JhNjFrUkVSRUZKNGtSUWhRYnJYV21VcXBDVmxZV0ZTcFVNQ3hIMWFwVm5RK0FoZzBiMHJadFcrYk5tOGNkZDl4Qno1NDlXYkJnQVY5ODhRWFBQLzg4UTRZTTRkRkhIeVUwTkRSZjR3WWZIeDk4Zkh5WU1XTUdGb3ZGT2N4dTU4NmQ3Tnk1MDFrOFpXVmw4ZDU3N3dGUXBVb1ZmSDE5cVZPbkRoMDdkcVJseTVaQTdsV3dEaDA2c0c3ZE9scTNiczBycjd6Q0cyKzhBY0F2di94UzZQdElTRWdvdExQZ2xady9mNzQ0dTZRV1dkNVFSSzExbHNGUjhwRjVxSVFRUXBSSkRvZGo3ZFcyc2R2dFM0b2ppeERpaXM1RDdvZjZrdWE1NTU0aktpcUszMzc3alhMbHlqRmd3QUNXTGwxS2NuSXlmbjUrZE9uU2hibHo1eGFZeDJubnpwMHNYYnFVaVJNbk9vdkVtSmdZd3NQRGNYZDNwMlBIampSdTNKaTJiZHZ5NjYrL3NuNzllajc5OUZOcTFhcEZ6NTQ5Q1F3TVpQLysvZnoyMjI4OC9QRERBUFRwMHdlYnplYWNDeXN6TS9PeWo2c1pOV29VSVNFaHpzZlhYMy9OL3YzN25hL3pHbUNNSFR2MmhsNEorNmZTMDlNQk1KbE1LUVpIeVVldVVBa2hoQ2lUSWlJaS9yUmFyYkZBb1hlNmE2M2pvNk9qZHhSekxDSEVKWlJTaDRCYWh3OGZwbGF0V2tiSHlTY2dJSUM3Nzc2Yk9YUG0wTFp0VzNyMzdzMmlSWXRZc0dBQkw3NzRvdk1xMVlZTkcramN1VE9RZTRWby9QangxS3haazIzYnRyRmt5UktPSERuQzdObXpHVEpraVBQWU5wdU5EUnMyT09mZW1qRmpCc3VXTGVQMjIyL24zbnZ2WmZyMDZmenJYLytpZXZYcVFPNFZzOFdMRjNQeTVFa0E1OWNyaXZIanh6c0xyL1QwZElZTUdVSk9UZzRqUjQ2a1hidDJSVDd1elphWW1Odll6MjYzeHhtYkpEKzVRaVdFRUtJc1czeUZkZXVLTFlVUTRySzAxbnNBL3Z6elQ2T2pGR3J3NE1IczI3ZVAwTkJRUER3ODZOdTNMOHVYTCtmTW1UUDQrZm5Sc1dOSDVzMmI1K3lrZC9ic1daS1RrOG5Nek9UZ3dZUFVxVk9IQVFNR1VMdDI3WHpIRFE0TzV1alJvOFRIeC9QdXUrK3liTmt5WG52dE5lNjk5MTR5TXpOSlNFZ28wSTdkWXJIZzQrUERuRGx6Q0FzTEl5d3NqQ1ZMbHVEdTdzNGZmL3hCV0ZnWTI3ZHZaODZjT2JpNEZMeHVrcG1aeVI5Ly9NR2FOV3VvV0xFaWRldldaY2VPSFdpdDZkQ2hBeHMyYk1EUHo0KzZkZXZtZTVRRVdtdU9IVHNHZ0ZMcWdNRng4cEVyVkVJSUljb3NoOE94MW1ReXZYR1oxY3VLTTRzUTRySitCNFpGUlVVWm5hTlF3Y0hCQkFZR01uZnVYTnExYTBmZnZuMzU0b3N2V0xCZ0FTKy8vREtEQmcyaWYvLytyRjI3bHE1ZHU5S2tTUk0yYnR4SXBVcFhia1JudFZyeDhQQmc4T0RCcEtlbjgrNjc3OUt4WTBkV3JseEoxYXBWV2J4NE1WNWVYczZ1ZmdDUFAvNDRCdzRVWGt2azNYZDFzYkN3TUk0ZlA4N1dyVnVCM0lZWldtdTh2THg0NElFSFNFcEs0clBQUHFOcjE2NE1HVEtFWHIxNjhkVlhYOUd2WDcraWY4TnVrcU5IajVLY25JeldPakV5TWpMTzZEd1hrNEpLQ0NGRW1SVVpHZmxIaXhZdFRpaWw4bzBqMGxxZmlvaUkyR1JVTGlIRS85TmFiMWRLc1cvZlB1eDJPMmF6MmRBOEdSa1pCWlk5K2VTVHZQVFNTNFNHaHRLaFF3ZTZkKy9PcWxXckdENThPRTJhTkNFa0pJUnZ2LzJXcmwyN1lqS1puTVhVdVhQbmlJeU1KRHc4bkxwMTY5S3paMDhBSEE0SHExYXRRbXROVWxJU0N4WXNjSFlDM0xScEUrWExsK2ZlZSs4dGtHUG16Sm5ZYlA4L0JWNXljakxEaHcvbnR0dHVJek16azJuVHBqbUhFT2F0NzlHakIwb3BBZ0lDdU9lZWU3anp6anNKQ0FnZ0lTR0JVYU5HVWI1OGVVYU1HSUczdHplREJ3L213dzgvcEdiTm1zNFc3eVhGbGkzT2FhYzJHNWxEQ0NHRXVDS3IxYW92N29KWEZnUUhCNytiOTc0dWVueGhkQzRoeFAreldxM2hWcXRWYjlpd1FSdnAxMTkvMVhmZGRaZTJXcTE2MXF4Wnp1VjJ1MTB2WExoUVoyWm1hcTIxL3V1dnYzUnNiS3h6Zld4c3JENS8vcnpXV3V0dDI3YnAxMTU3VGZmbzBVTmJyVmJkdW5WclBYRGdRQjBhR3FydGRydGV0MjZkN3RtenAyN1pzcVYrODgwM2RaczJiZlIvLy90ZjU3SCs5YTkvNmM4Ly85ejUrc2lSSTlwcXRSYklHaEVSb2J0Mzc2NUhqeDZ0YlRhYkhqRmloTzdmdjc4K2V2Um92dTAyYmRxa3o1NDltMjlaVkZTVWZ1Q0JCL1JkZDkybEl5TWo4NzNQa1NOSDZwWXRXK3JQUHZ0TTUrVGtGT1hiZUZQMDY5Y3Y3L3o5bU5FL3I1ZVNLMVJDQ0NIS05JZkRzY1prTXIxeXllSnZEUWtqaExpY1djRDhiNzc1aHZ2dXU4K1FBS0dob1l3Yk40NDc3N3lUcmwyN01uSGlSS0tqbytuWnN5Y05HalNnZmZ2MkpDWW1vcFJDS1lYRllpRXVMbzZjbkJ4c05odEhqeDZsZlBueUhEdDJqTGk0T0RwMjdFanIxcTBKREF3a016T1Q3Nzc3am1uVHB2SFhYMy9SdG0xYjNuMzNYZno5L1duYXRDbVRKMDhtUFQyZCt2WHJrNWlZU092V3JRdk5tSmlZeVBidDIxbTdkaTBSRVJIMDZkT0gwYU5INCtMaXd2VHAwM243N2JmcDNiczNEenp3QU8zYnQrZWVlKzZoUTRjT3p2Mnpzckw0L1BQUFdiUm9FZVhLbFdQbXpKa0VCUVU1MTV0TUpxWk5tOGFFQ1JPWU0yY09hOWV1TFJHTkt2YnQyOGZldlh2UldpY25KeWV2TWpSTUlhU2dFa0lJVWFaRlIwZHZzMXF0WjRFcWZ5ODZIeDRlL3FPUm1ZUVErU21sVm1xdFB3d1BEL2M4Y09BQXQ5OStlN0ZuT0gvK1BIZmNjUWZUcDAvSHhjV0YrdlhyczNEaFFqNzQ0QVBPbmozcmJEcHhKZi8rOTcvcDA2Y1BmZnIweWJjOEl5T0RsU3RYRWhRVXhMUnAwNXlUQlFQMDZ0VUxzOW5NckZteldMZHVIWjA3ZDZaWnMyWUZqcDJhbWtyUG5qMHhtODNjZi8vOWpCczNqZ1lOR2pqWHU3cTZNbW5TSk82Ly8zNCsvdmhqWW1KaThzMlBCYkIzNzE2V0xsMkt2NzgvVTZaTXdkZlh0OERYc1Znc1RKMDZsYVZMbDdKZ3dRSjhmSHl1K3I1dnRrOC8vVFR2NmZ0eGNYRWxhZzRxQUdWMEFDR0VFQ1ZIM25DLzhQRHdNdlh2ZzlWcW5RMDhENkMxWGhFUkVmR293WkdFRUpjSURnNyt0OGxrbW15MVdpLytBRjFzSEE0SE5wc05OemUzUXRmYjdYYnNkanRhYStlOFUzbFhxMHdtay9OeHBlTmZiWDFxYWlvVksxYk10endySzRzOWUvWVFFaExDb1VPSDhQWDF4ZFhWOWFydkp5VWxCUzh2cndMTDQrTGlxRjI3ZHFGZEFDOWxzOW11Nld2ZFRERXhNUXdhTkFpSHc1Rm10OXNiUkVkSG56STBVQ0drYmJvUVFvZ3l6K0Z3ZkgvUnkrV0dCUkZDWEZabVp1WkhRRUo0ZURnLy9mUlRzWDk5azhsMDJXSUt3R3cyWTdGWWNITnp3OTNkSFhkM2Q5emMzTEJZTExpNHVGeXhXTW83L3RYV1gxcE1BYmk3dXpzbjEyM1FvTUUxRnppRkZWTUFkZXZXdmFaaUNqQzhtTExiN1V5Wk1pV3ZnSDJqSkJaVElBV1ZFRUtJVzBCYVd0cFdyWFVha0hINjlPbi9HWjFIQ0ZIUS92MzdVeDBPeDFDQXFWT25jdWJNR2FNakNZUE5temN2Nzk2cFAxTlRVejh5T3MvbFNFRWxoQkNpekl1TmpiMmdsRm9PYkk2UGo4ODBPbzhRb25DUmtaSC8wMXAvY2U3Y09WNTY2U1Z5Y25LTWppUU04dnZ2djdOZ3dRSzAxdG5BRTdHeHNSZU16blE1WldxTXZCQkNsSEF1VnF0MWdOYjZhU0JJS1ZYZTZFQzNFcTAxU3BXS2YvWXl0Tlo3Z1BrUkVSR2ZBN2FyN1NCRVdlTHY3Ky9sNmVtNVRTa1YwS1ZMRjk1ODg4M1M4cnNyYnBERGh3OHplUEJnMHRMU0FKNE5Edzh2L3B2cXJvT3hNNmNKSWNTdHc4VnF0WDREdktxVXFxT1VzaGdkNkZaVGlqNlF1U3FsYWltbHV2cjQrTnlWa0pDd0ZMaDZlekVoeW9pa3BLUUxOV3ZXL0FIb0Z4c2JXejQxTlpVMmJkcVVwdDloOFE4Y08zYU01NTU3am5QbnpnRjhFQjRlUHRub1RGY2pQNWxDQ0ZFTXJGYnJZR0IrdlhyMW1EQmhBdjcrL25oNmVob2RTNVJBYVdscEhEbHloS2xUcC9Mbm4zK2l0ZjUzUkVURUZLTnpDVkhjQWdNRG01bk41cTFLS2UrK2Zmc3lkdXpZcXpaMkVLWGJvVU9IR0Q1OE9LZE9uVUpyL1VWRVJNUWdvTVJQTmk5WHFJUVFvaGo0K1BqTVZrclZlZSs5OTJqUm9zVVZPMG1KVzV2RllxRkdqUm9FQkFTd1lzVUtsRkxWLy9ycnI3bEc1eEtpdUNVbUpwN3k4Zkg1U1NuMWFFeE1qTWVoUTRlNDU1NTdETzg4SjI2T3NMQXdYbmpoQlpLVGszRTRISXNqSXlNSFUwcXV6a3VaTDRRUXhTTUl3Ti9mMytnY29wU29YYnQyM3RPR1J1WVF3a2lSa1pHUjJkblpkd0tITjIzYVJKOCtmZGkvZjcvUnNjUU5aTGZibVRkdkhrT0hEaVUxTlJYZ3Zjakl5Q2NCdThIUnJwa1VWRUlJVVF6eUdsRElNRDl4cmNxWGQvWXNLV2RrRGlHTUZoTVRjK2pDaFF1dGdFMG5UcHhnNE1DQmZQUE5OODdKZFVYcGxaQ1F3TFBQUHNzbm4zeUN3K0hJZERnY2c4UER3MSttRkF6enU1Z1VWRUlJSVlRUW9rVGJzMmRQVW5oNCtBTmE2N2RzTnB2OTNYZmZaY3lZTVp3OGVkTG9hS0lJdE5iODlOTlBQUDc0NDBSR1JxSzEzbU8zMjl0R1JrWXVORHBiVVVoVENpR0VLQVpXcTFWRDdoaHhJYTVWU0VnSUFPSGg0Zkx2ZGRuaUVoQVFjSnZGWXFtbHRhNE5WRmRLVlZGS1ZkTmFWMU5LVlFPcUFSNWFhemZBVFNubHByVjJVMHE1YXExemxGSVhnQ3l0ZGZiZnp6T0EwNWM4emdLbkhRNUh2RklxM21ReW5Rd0xDeXYxYmZpRGdvSmFtODNtTDRCR0ZvdUZwNTkrbXY3OSs4dTlxYVhFM3IxN21UcDFLdEhSMFFCMmg4TXg5OXk1Y3kvRnhjVmxHWjJ0cU9RRUxZUVF4VUFLS2xFVVVsQ1ZiaUVoSVJWemNuSWFtVXlteGtBZ3VmZFNObEJLK1dKQVl6Q3R0VU1wRlEvRUF0RjJ1ejNhWkRMdHk4bkoyYmQ3OSs3azRzN3pUd1FFQkZnc0Zzc3I1RTVGVWI1YXRXcTg4c29yZE9qUVFkcXJsMUJuejU3bGswOCtZY1dLRlhuRE5YOTNPQnpESWlNakk0M085ay9KVDV3UVFoUURLYWhFVVVoQlZYcjgvUUUvRUdpbGxHcW50YjVES1ZXM3NHMWRYVjJwWHIwNjFhcFZvM3IxNmxTdVhKbEtsU281SDk3ZTNsU3NXQkVQRHc5Y1hWMXhkWFhGWXJGZ3NWZ3dtODNZN1hheXM3T3gyV3pZYkRheXM3UEp6TXprL1BuekpDY25jKzdjT2M2ZE8wZHljakxKeWNtY09uV0swNmRQYy9yMGFTNWN1RkJvZnExMVBMQUQyR0szMjNlbXBLUkVsWVlyQmlFaElUVWREc2RIU3FtZUFQWHIxK2ZaWjUrbFk4ZU9tTTNTekxva09ISGlCTXVXTFdQNTh1VmtaMmVqdFU0RUprUkVSTXlubE4wcmRUbHlnaFpDaUdJZ0JaVW9DaW1vU2pSelVGQlFpRktxMDkrUHRvRDd4UnRVcmx3WlgxOWYvUHo4YU5pd0lZMGFOYUpPblRwVXJWclZrS3NvV211U2twSTRmdnc0Qnc0YzRNQ0JBeHc5ZXBTalI0OXk5dXpaUzdlOUFQd09iTkphYjR5TWpOd0I1QlI3Nkd2VW9rV0xkc0FiU3FuMkFOV3FWZU9aWjU2aGE5ZXVNaFRRSUFjUEh1VExMNzlrM2JwMTJPMTJ0TlpKd0NlcHFhbnZ4TWJHcGhpZDcwYVNFN1FRUWhRREthaEVVVWhCVmJMNCsvdDdlWGw1dFFPNkFqMkJxbm5yM056Y2FOU29FVTJiTmlVa0pJUVdMVnJnN2UxdFdOYnJkZjc4ZWFLaW92ampqMGhtM1ZRQUFDQUFTVVJCVkQvWXMyY1ArL2Z2SnpNejgrSk56Z0hmMmUzMk5RNkhZM05KSFNJWUdCaDRwOWxzZmwwcDlTQ0FoNGNIanp6eUNBODk5QkNOR3pjMk9sNlpsNUdSd1pZdFcxaXhZZ1VSRVJFQWVWZWs1bVJuWjgvWXMyZFBtckVKYnc0NVFRc2hSREdRZ2tvVWhSUlV4Z3NKQ1hGMU9CejNLYVVHa2x0RXVRS1l6V2FhTkdsQzY5YXR1ZnZ1dXdrSUNNREZ4Y1hZc0RlUTNXNW43OTY5Yk51MmpkOS8vNTJZbUJqc2R1ZTBRRG5BR3EzMWd0VFUxSjlpWTJNTEgwZG9vS0Nnb0FDVHlmUWZwVlIzL3A1Nm9HSERodlR1M1p1T0hUdVdxbUszcE5OYXMzdjNidGFzV2NNUFAveEFWbFpXM3ZJL3RkYWZuamx6Wmw1OGZIem1WUTVUcXNrSldnZ2hpb0VVVktJb3BLQXlUdlBtelp1N3VMZzhBVHoxZDljOXlwY3ZUK3ZXcmJubm5udG8zNzQ5RlN0V05EaGw4VWxMUzJQcjFxMXMzYnFWSFR0MmtKS1NPMkpMYTMwT21HKzMyNWRFUjBlSEc1dXlvSUNBZ0FxdXJxNVBtMHltSjRFV0FDYVRDYXZWeXYzMzMwL3IxcTN4OWZVMU9HWHBrNTJkVFdSa0pMLzg4Z3ZyMTYvbnpKa3pBR2l0MDRCVld1czVrWkdSdnhtYnN2aklDVm9JSVlxQkZGU2lLS1NnS25ZcU9EajRQcFBKTkE3b0JPRGk0a0xMbGkxNTZLR0h1TysrKzdCWUxBWkhOSjdOWmlNME5KUTFhOWF3WThjT2JMYmNUdXhhNjkrMDF1OUVSa2IrQ0RpTVRWbFFZR0NnMVd3MkR3TWVWRXJWemx0ZXIxNDlIbmpnQVVKQ1FtamF0Q251N3U1WE9NcXQ2OFNKRThURXhMQmx5eFpDUTBNdmJuQ1NBMnpYV245cnQ5dm5SMGRIcHhzWTB4QnlnaFpDaUdJZ0JaVW9DaW1vaWtkQVFJREZ6YzJ0QnpDZTNQYm0xSzVkbXg0OWV0QzllM2NxVjY1c2JNQVNMQ1VsaGRXclYvUGRkOTl4NU1pUnZNWDd0ZGFUazVPVHZ5bWhuUUtWMVdxOVEydjl1RkxxZnFCSjNncXoyVXhRVUJCdDJyUWhLQ2lJcGsyYlVxNWNPUU9qR2tOcjdTeWdkdTNheGZidDIwbE1UTHg0a3d4Z3E5YjZmems1T1YrWDFIdnFpb3Vjb0lVUW9oaElRU1dLUWdxcW04OXF0WFlEWmdEK0FNMmJONmRmdjM3Y2Q5OTlNcC9SZGRCYXMzWHJWaFl2WGt4NHVIUGszM0dsMU5pd3NMRGxsT0QyMkVGQlFiY3JwWG9wcGU0QjdsUktPVyt3VWtyUm9FRURBZ0lDYU5xMEtmNysvdFN2WHg4dkx5OERFOTlZRG9lRCtQaDREaDA2eElFREI5aXpadys3ZCs5MkR1dk1vN1grazl3clVUK2xwYVd0S29uM3pobEZ6aFJDQ0ZFTXBLQVNSU0VGMWMzVG9rV0xJS1hVREtBandCMTMzTUZ6enoxSFVGQ1F3Y2xLdjcxNzl6SnYzangrK2VXWHZFVy81K1Rrakk2T2p0NWhaSzVyWkFvT0RnNVJTdjBMdUVjcEZjeEYzUnp6M0hiYmJkU3ZYNTk2OWVyaDUrZkhiYmZkeG0yMzNZYVBqdyt1cnE3Rm4vb2FuRDkvbnBNblQzTHk1RW5pNCtNNWN1UUlSNDRjNGVEQmc0WE5UMllIRG1pdGR5cWxmczdJeVBoeDM3NTlad3M1ckVBS0tpR0VLQlpTVUltaWtJTHF4dlAzOS9meTlQU2NvcFFhQ2loL2YzOUdqUnJGWFhmZFpYUzBNaWM4UEp6MzMzK2ZQLy84RTBCcnJiL0l5Y2taVTlxR2h3VUhCOWMxbVV4M0FHMjAxczJCWmtxcDZwZmJ2bXJWcXRTb1VRTWZIeDlxMUtoQmpSbzFxRktsQ3A2ZW5wUXZYeDRQRHcvS2x5L3ZmRjZVZWJLMDFxU25wNU9Sa1VGNmVucSs1OG5KeVp3NWM0YUVoQVFTRWhKSVRFd2tJU0hCMlgydkVIYXQ5VDRnUmlrVnJyWCtQVGs1ZVdjSkhhNVpJc2tKV2dnaGlvRVVWS0lvcEtDNnNheFc2NTNBRXFCKzVjcVZHVFpzR0QxNjlKQ2hmVGVSMXBxMWE5Y3laODRjRWhJUzBGcWZzTnZ0VDBaSFIyOHlPdHMvNGUvdlg2MUNoUW9CUUlESlpHcXF0YTZybEtxdnRmWlZTbmxjejdITVpqTXVMaTY0dXJyaTZ1cnFmTzdpNG9MRDRTQW5Kd2ViemViOGI5N2pPbW10OVNtbDFCR3Q5UkVnVmltMUp5Y25aMC9seXBYM2hZYUdsdGhKbTBzRE9ZTUlJVVF4a0lKS0ZJVVVWRGZHMzAwbnhtdXQvNk9VTW5YbzBJSFhYbnV0VE4wSFU5S2xwYVV4WmNvVWZ2enhSN1RXR3BpUm5KdzhzU3hlQlduZXZMbTNpNHVMcjFMS0YvQUYvTFRXUGtCRndFc3A1UVY0YWEzem5oZWxyYUFHVW9BVXJYV3FVaXJ2ZVFwd1Jpa1ZyN1UrQmh5ejIrM0hvcU9qajVQYmpVL2NCSEtDRmtLSVlpQUZsU2dLS2FqK3VZQ0FnTW9XaTJXRlVxcTlwNmNuWThlT3BWdTNia2JIdW1WdDNMaVJ5Wk1uYys3Y09iVFdZVGFiN2FHWW1KakVxKzlacHBscjE2NXRzVmdzRnBQSlpDbGZ2cnhGYTIxUlNybWF6V2FIVWlvN0t5c3JHOGpPeWNteHViaTRYTml6WjArMjBhSEYvNU1UdEJCQ0ZBTXBxRVJSU0VIMXp3UUVCUGhhTEpZZmxWSk5HelpzeUljZmZraU5HaldNam5YTE8zdjJMR1BIam1YMzd0MW9yWTg0SEk0SG82S2lEaGlkUzRpaU1oa2RRQWdoaEJEaVJtdlJva1dRbTV2YkRxVlUwelp0MnJCZ3dRSXBwa3FJS2xXcU1HL2VQRHAxNm9SU3FwN1piTjRXSEJ3c1hVRkVxU1VGbFJCQ0NDSEtsS0Nnb0JaS3FWOEFuNTQ5ZXpKejVzeGJjbkxXa3N6TnpZMHBVNmJRdjM5L2dDb21rMmxEWUdEZ1BVYm5FcUlvcEtBU1FnZ2hSSmtSRkJSMHU4bGsraG53ZlBMSko1a3dZUUltazN6Y0tZbE1KaE5qeG96aGhSZGVBUEJ3Y1hGWkhSUVUxTUxvWEVKY0x6bkRDQ0dFRUtKTUNBZ0lxR3d5bWRZb3BTcjM2TkdEVWFOR0dSMUpYSVBCZ3djemNPQkFnSXBtcy9sL3pabzFrN0dab2xTUmdrb0lJWVFRWllISnpjM3RDNlZVdzlhdFd6TisvSGlqODRocnBKUmkrUERoZE96WUVhQ09xNnZyQ3VRenFpaEY1SWRWQ0NHRUVLVmVjSER3VU9DaEdqVnFNSFhxVkJubVY4cVlUQ1ltVFpxRXI2OHZTcW0yTFZxMG1HaDBKaUd1bFp4dGhCQkNDRkdxdFdqUndzOWtNazAzbVV5ODlkWmJlSHA2R2gxSkZJR0hod2Z2dlBNT1pyTVpZRUpnWUdBam96TUpjUzJrb0JKQ0NDRkVhVGNkY0gvNDRZZWRjM2VKMHFseDQ4WU1IRGdRcFpURnhjWGxZNlB6Q0hFdHBLQVNRZ2doUktrVkhCemNTaW5WcTJMRml0S0Vvb3dZUEhnd1ZhcFVBZWpRb2tXTCs0ek9JOFRWU0VFbGhCQkNpRkxMWkRMOUI2QlBuejR5MUsrTThQRHc0TmxubndWQUtmVzZ3WEdFdUNvcHFJUVFRaFJ3K3ZScHdzTENybnUvdUxnNFVsSlNybW5ic1dQSEVob2FXdWp5clZ1M1huWS91OTNPb1VPSHJqdWJLSHVhTjI5ZUgram00ZUhCZ0FFRGpJNGpicUN1WGJ2bUZjaDNCd1lHTmpNNmp4QlhJZ1dWRUVLSUFyWnMyZUw4Qy9IMTZOV3JGMnZXckxtbWJVTkRRemwrL0hpaHkrUGo0eSs3Mzl5NWMrblhyeC9MbGkwcnNNN2hjSkNSa1VGQ1FnTDc5KzlueDQ0ZC9QREREeXhjdUpCcDA2Yng0b3N2OHRoamp6RjgrUEJyZjFPaXhISnhjZWtQMEtsVEp6dzhQSXlPYzBQRnhjVVJHeHViYjlrZmYvekJybDI3REVwVXZOemQzZW5WcXhjQVpyTlpmbUZGaWVaaWRBQWhoQkFsbThQaFlPWEtsWVd1NjlhdEcyNXVibGZjdjFXclZqZ2Nqa0xYZmZEQkIzend3UWNGbGsrZlBwM3AwNmNYV0w1OSszWUdEaHpJM3IxN21UWnRHbi8rK1NjVEowN2ttMisrWWM2Y09WeTRjS0hBUHVYTGw2ZFNwVXJPUjVNbVRhaGF0U281T1RtNHVNZy9nNldaVXVvSmdJY2ZmdGpvS0FBY1BYcVVmdjM2OGV1dnZ3Snc5dXpaYTk3WGJEWlRxVklsNStzNWMrWnc4dVJKRmk5ZURNQytmZnNZTVdJRU0yZk92SzVNRG9lajBCYnlyNy8rT3UzYnQ2ZERodzdYZGJ6aTFMbHpaeFl1WEloUzZrR2pzd2h4SmZJdmlSQkNpQ3ZLeWNuaG5YZmVLWFJkeDQ0ZHIxcFFMVisrSEswMUFQdjM3OGZIeDRlS0ZTdlNxMWN2Qmc0Y1NQZnUzZk50MzZ0WEx3WVBIa3pYcmwwTEhNdlYxUldMeGNMTW1UT1pQSGt5cTFhdDRxR0hIaUlySzRzTEZ5NHdaODRjS2xTb1FJVUtGZkQwOUtSaXhZcDVMWmhGR1JNU0V0SkFhOTNJMjl1Ym9LQWdvK01Bb0xVbU16UFQrYnB6NTg3WHZLK2ZuNS96RHhmWjJkbHMzNzZkb1VPSEFuRHUzRGxlZWVVVnNyT3puY3Z5TkdqUWdHKysrYWJRWTZhbHBURm8wQ0M2ZHUzS2dBRURuTDhMV212V3JGbER6Wm8xUzNSQmRmdnR0MU90V2pWT256N3RGeElTMGp3c0xHeTMwWm1FS0l3VVZFSUlJWnppNHVJQVNFcEt5dmQ2MTY1ZCtmN0svY1VYWHpCcjFpd3NGZ3NaR1JuNWptR3oyY2pJeUhBT3dmTHo4d01nTlRXVktWT20wTHg1YzJiT25NbllzV094V3EzVXJWczMzLzVqeDQ0bEpDU2t3UEtMbVV3bUprNmNTSjgrZldqWXNDRzdkK2QrenJyampqdXUrUDZTazVQWnQyOGZ2cjYrMUtwVjY0cmJpcEpOYTkwU0lEQXdzTVJPNGhzV0ZrWklTQWdyVnF3bzlPYzVMaTZPWHIxNkZiaGY4ZGRmZitYQ2hRczg4TUFEWkdSa01IcjBhQ3BWcXNUOCtmTlJTZ0d3ZHUxYVB2amdBeDU3N0xITGZuMFBEdzhlZWVRUlpzK2V6YnAxNjNqdHRkZG8yclNwODRweFNmMis1VkZLMGJadFc3Ny8vbnZzZG5zblFBb3FVU0pKUVNXRUVNSXA3NTZGUzE5djNMZ3gzM0NreE1SRXFsZXZUcjkrL1FyYzd6Uno1a3htenB4WjRFUGkzTGx6U1VsSklTZ29pTGk0T082NjZ5N2cvNHUyUElVdFYwcmg1K2VIdytGZzA2Wk5kT3JVQ2FVVURSczJMUEFlSEE0SG16ZHZKams1bWRPblQ1T1FrRUI4ZkR4eGNYR2NPM2NPZ0FjZWVJREpreWRmeDNlbWRHbldyRmtkaThYU0pUdzhmSjdSV1c0V3JYVXJwUlJObWpReE9ncXJWNi9talRmZWNMN09td3NyNzNlZ1g3OSt6a0xvWW5sWGJpLzF2Ly85ajN2dnZSZDNkM2RHamh6SjRjT0hXYkprQ1ZXclZnWGc1TW1UZlBycHA3end3Z3M4K3Vpamw4MWxNcG5vMzc4L2JkdTJaZno0OFF3Y09KRG5ubnVPZ1FNSEFwU0txN2VCZ1lGOC8vMzNLS1ZhR1oxRmlNdVJna29JSVlSVDNnZkFWMTU1aFkwYk56cGZuemh4Z2hNblRoQVFFQURrRmpzTkdqUmczTGh4Mkd3MjUvNlhHNjYzZS9kdTU3Q2tPWFBtTUdmT25PdktaVEtaMkxWckYrdlhyMmZDaEFtMGJkdVd0OTU2aTRvVkt4YllOaWNuaDFkZWVRVlhWMWVxVktsQ1Nrb0szdDdlOU9yVmk5cTFhK1ByNjB1OWV2V3U2K3VYQmlFaElRMGNEc2REZjk5WGxIZXByc3dXVkVBVHlCMFdaclFPSFRyUXZIbHpUcHc0d2NpUkkxbXhZa1crOVV1V0xMbmlGYXFMSlNZbXNtM2JOajc4OEVOZWZQRkZvcUtpY0RnY1BQTElJd1gybnoxN05yTm56M2ErdnZoSzJPblRwL0gyOXNiRnhZVjY5ZXF4YU5FaTNuLy9mYnk5dmNuSnlRRW9GZmNRK3ZyNjVqMnRhMkFNSWE2bzVQOG1DU0dFS0ZZT2g0T2RPM2ZtV3paanhnd09IVHJFTjk5OGc4Vmk0Y0NCQS9UbzBhUFFZWE9WSzFmTzkrRXhQVDJkaVJNblVyNThlUll2WGt6dDJyV0xuTzNCQngvazFLbFR6Sm8xaTM3OStqRnQyclRMWHFFWU0yWU1mZnIwNGFXWFhpSTlQWjNubjMrK3lGKzNwTEphclUwY0RrZFhwZFFUV3V2Z3dxNkNsR0gra084RHQySHk3dHZMYzJueFpMUFp5TTdPTHJEZnhYK015TE5reVJJY0RnZTMzWFliQXdZTW9GZXZYb3dmUDU3MTY5Yzd0K25mdno4alI0NmtkZXZXem1XWDNxLzE0b3N2Y3VIQ0JjYVBIMDl3Y0RBV2k0Vng0OFlCT0tjMmNIVjF2ZjQzVzh5cVY2OE9nRktxNkNjT0lXNHlLYWlFRUVMa3MyUEhEbEpUVXdGWXMyWU45OTU3TDZOR2phSlBuejRzWExpUSsrKy9uNlNrSklLQ2duanBwWmQ0NVpWWG5COTZDak45K25ST25qekpCeDk4d0dlZmZjYnExYXV2SzgrWU1XUG8zNysvOC9XVFR6NkpyNjh2RXlaTVlQZnUzVmNkOGxXNWN1Vjh3d2N6TWpKWXVYTGxaWWRobFhUQndjRnRsVklkL3I0UzFlUks5OEVFQkFSVUJqQ1pUTTZ4WldhenVkRG5MaTR1T3E4cjNhWExMOTNlMWRVMTMxaTF4TVJFZmVtMkZ6OEhjSE56MHdEdTd1NGFuRmRETDk3bWVwOVhoZHovdnlWZDM3NTlyMm03YytmTzhkMTMzemxmMzNQUFBRV0d4TWJIeDNQbXpCbWFObTE2eFdPOS9mYmJUSm8waWFlZmZwcGV2WG94YXRRbzUzMk5lY1hkMVJyS2xBUVhYWVV1ZURsYWlCSkNDaW9oaEJENXJGMjdsc3FWSzVPVWxNVHk1Y3Rac21RSmMrZk9wWC8vL2l4WXNJRFRwMDlqc1ZobzJiSWxYMzMxRlhQbnp1VzExMTY3N1BHR0R4OU8yN1p0YWR1MkxYUG16T0grKys5M2Rpckx5c3BpeG93WjlPdlh6OW04SXMvNTgrY1pNbVJJdm51MzhyUnYzNTZWSzFkU28wYU5xNzRmWDE5ZnZ2LytleTVjdU1DZVBYdDQ4ODAzT1g3OE9INStmdHh6enozWCtkMHhodFZxRGRGYWQxZEs5UU1hWE90K2JtNXVWK3piZmZFOVBEYWJEUzh2cjJzNjdxWDMvbHlwb0w3Y3ZsYXI5WnIzdVF3N1FMbHk1ZjdwY1c2WXZLRjAzMy8vUGFHaG9Zd1pNd2JJUHhRdk96dWJqSXdNMHRQVGlZMk41Y1VYWHlRNU9abVVsQlNXTGwxYWFLTVhLSGdGcW1mUG5sZk00dWZueDJlZmZjYVNKVXVZUFhzMjI3ZHZaOUdpUlhoN2V6czdFWmFHZ3VxaWpHVnJvakZScGtoQkpZUVF3dW5zMmJQOC9QUFBkT3ZXalJVclZqQno1a3llZXVvcHRtM2J4cEFoUTFpOWVqVXJWNjZrVTZkT3VMbTUwYnQzYjE1KytXVUdEUnAwMmFGWGxTdFhwbE9uVGpnY0RnNGZQa3lYTGwyY0h5NVBuanhKZW5vNnI3NzZLc09HRGVQSko1OTA3bmYwNkZHQVFnc3FJRjh4bFpPVGM5bU9aWTBhTmNKdXR6Tm16QmgyN3R4Smd3WU5tRHQzTHExYWxaNTczTzEydTVmSlpMcE5hKzErblZmVnp2ejlYd1dndGI1MFozVzU1eGQ5bmN2dWM4bngvbitIL0NFTGZYNjVMSC92ZXJuOUM3d3VLVmNaUTBORG1UcDFLcERiVkdMRWlCSE9vdWU1NTU1ekZsSjVSWmVycTZ1ekdMenZ2dnN3bTgyWVRDYkdqeC9QcEVtVG5NZXRXYk1tbjMvK09kV3JWMmZTcEVuODhjY2ZmUExKSjg3R0Y1RGJRWFBqeG8wRmhocWFUQ1lHREJoQTY5YXRXYjkrUGQ3ZTNrRHVNRnpJbmFPdHBMdkN6NkVRSllZVVZFSUlJWndXTDE2TW41K2Y4MFovTHk4dmxpeFpnc1ZpQVhMdjNYai8vZmRwMmJJbGtEc2txVktsU2l4Y3VMRFFxMVFPaDRNVEowNEE4TmRmZjVHZG5VMzU4dVU1ZnZ5NGM1dTMzMzZiVHovOWxHUEhqdVZiZnZqd1lTRDNLbGJlOGpwMTZnRHc0NDgvc20vZlBvWU9IVXE1Y3VYSXlNaTQ3SldLd01CQUxCWUxCdzhlNUQvLytRL2R1blVyOGUyaUx4VVZGYlVaMkF5bzRPRGd1MHdtMHhOYTZ5NUtxYnBYMmk4OFBMeGFjZVF6UW9zV0xaS1VVdDRaR1JtRk5pY3BUdDkvL3oxdnZmV1dzL2hmc0dBQmtEdGN0V0xGaW5oNWVWR3BVaVc4dkx6dzlQU2tRb1VLdUx1N081dFNiTnUyRFRjM041WXNXVUwzN3QzekZWUXBLU2xzM3J5WmxTdFg4c1FUVHhBVUZNVGJiNy9OdDk5K2k0dUxDei8vL0RQdnZmY2VGb3VGdG0zYlVxMWF0UUxEQk4zYzNPaldyWnR6ZVd4c3JQUFlsMjZicDNidDJpV2lhVVZXVmxiZTA0S1g3WVFvSVl6L1RSRkNDRkVpSkNZbXNtelpNbDU2NmFWOFE3cnlpaW5JYlo4T3VaUDFQdnJvbzVqTlppWk5ta1RqeG8wTFBXWjZlbnFCN21SdnZmWFdaVE5jZlA5SW5yd2I2ZUgvdXhCdTM3NmRUWnMyTVhMa1NBQk9uVHBGbFNwVkNqMm1tNXNiZDkxMUY5SFIwZnpyWC84cWRjWFVKWFJrWk9SdndHOEFMVnEwYUttVTZ2ZDNjV1Y4dTd2aWRSYndUazVPTnJ5Z2F0V3FGY3VXTGNQVjFkWFp0ZS9ycjcvbS9mZmZ2NmI5NzdyckxuYnUzRW0vZnYzeUxaODllemFMRmkyaVpjdVd6SjgvbjVNblQvTEdHMjlnc1ZpWU0yY09lL2Z1WmVmT25UejExRk1NR1RJRWQzZDNvT0QwQjVmejVwdHZYbmJkNnRXcnVlMjIyNjdwT0RkVDN2MmN3SGtqY3doeEpWSlFDU0dFQUhMdlJhbFpzeWJkdW5WajFhcFZCZGF2WHIyYTZPaG8rdmJ0eTdKbHkxaTdkaTFkdTNaMXpodFZHRTlQVDJmSHdGbXpadkhERHord2J0MDY1L3JmZi8rZG4zLyttVkdqUnVIcDZabHYzeDkrK0lGSmt5YXhlZlBtQWtPVGR1L2VUV0Jnb0hNZW5VT0hEbDJ4MjF1UEhqMElEUTNsMjIrL0xmQ2h0VFNMaUlqNEEvZ0RHQk1TRXRMYzRYRDBBN29xcFFJTWpuYlRLYVVPQWY3SGp4Ky80aVRReFNHdjIrWEZWM3Q2OU9oQisvYnQ4ZmIyeHVGdzBMZHZYeXBYcmt5WExsMllQbjA2UC96d0F4VXFWTUJtczlHL2YvOUM1NFRxMXEwYmQ5NTVKdzBhTkdEbXpKbHMzTGlSLy83M3YwUkZSYkZvMFNJZWVlUVJkdTNhaGRWcWRSWlRRSUU1NEM3bWNEaDQvUEhIeWN6TUxQVDN2S1JKVEV6TWUzckN5QnhDWEVtcC9qT2RFRUtJRzhmTHk0dlpzMmZudXlLVjU4U0pFMHlmUHAzZzRHQmVmdmxsT25ic3lMeDU4d3B0KzN3cHM5bU0yV3ptOE9IRDFLMWIxL25hYkRiajV1YkdqaDA3ZVB6eHg5bTllM2UrZFNrcEtiaTZ1dUxsNWVWY0JybkRsSTRkTzBad2NEQUFTVWxKSERseXhEbEhWbUhhdG0xTDQ4YU4rZmpqajUxREVNdWFzTEN3M1JFUkVhOUdSRVEwczl2dGpiVFdsNy84VURic0JUaDQ4S0RST1FvVkdSbkpNODg4dzE5Ly9jWGF0V3M1ZnZ3NHp6NzdMSjA3ZDhiRnhZV3Z2LzRhaThYQ3BrMmJMdnV6NitibXh1Ky8vMDYzYnQySWo0OW42ZEtsSkNZbXNuanhZZ0JlZXVrbDJyVnJ4OHlaTTUzM1psM056Smt6aVkyTjVjS0ZDL3p3d3c4NEhJNGI5cDV2aHJ5Snc3WFdSdzJPSXNSbFNVRWxoQkRDcVdiTm1nV1dwYVdsTVdiTUdPeDJ1L1BlanVIRGg1T1ltRmhnQXRNcmlZMk54ZHZibTdpNE9PZWphdFdxVEpreWhTcFZxbkQ2OU9sODY0NGNPWUtucDZmemRkN2NPYnQyN1FKd0ZsVHIxNjlIYTAyYk5tMEsvYnJ4OGZHRWg0Y3pidHc0TGx5NHdKZ3hZMGhMUzd1dTcwdHBFeFVWZFNBaUl1SjFvM1BjVEE2SFl4ZkFuMy8rYVhTVVFyVnUzWm8yYmRvd2FOQWdac3lZd1NPUFBNS2RkOTZKbDVjWGd3Y1BadUhDaGZ6ODg4L01uajJiTGwyNkZIcU1aY3VXOGZQUFB6Tmh3Z1NtVDUvTzdObXpuUk5qMisxMlRwOCt6Wmd4WXpoeTVBalRwazI3WXA3VTFGUW1UcHpJbDE5K1NlZk9uUWtKQ2VIMTExL25zY2NlNCtlZmZ5N1F1YkdraUk2T0JrQnIvWWZCVVlTNExCbnlKNFFRNHJMc2RqdkRody9uOE9IRFRKczJ6VGtwcjUrZkg4OC8vM3krVG5sNWYra3VyT3RhZW5vNmlZbUpKQ1ltT3UvRHV0U3JyNzVhNlBLOCswRkdqQmpCb0VHRDJMNTlPMmF6bWViTm01T1RrOFBTcFV2eDlmV2xlZlBtd1ArMzVUNTY5Q2l2dmZZYVAvNzRJMDg5OVJSRGh3N2wyV2VmWmU3Y3VRd2RPcFQzMzMrZmF0WEtiTStHTXMvaGNJU1pUQ1oyNzk2TjFyckVkUHU3MkxCaHcvanh4eC9Kek13a0lTR0JFeWRPVUt0V0xRWU9ITWoyN2RzWk4yNGNqUm8xdXV3ZkEwYU1HTUhRb1VOWnZYbzFQWHIwb0g3OStuejExVmZPOXZaMnV4MWZYMTllZmZWVjNuenpUV3cyRzYrKyttcStxOHlwcWFtc1hMbVNSWXNXa1pxYXlxQkJnM2poaFJjd21VdzgrZVNUekpneGczSGp4dEc0Y1dOR2p4NWRvcnBmYXEzWnRtMGJBR2F6ZVpQQmNZUzRMQ21vaEJCQ1hKYlpiS1pPblRvODlOQkRkT2pRSWQrNlFZTUdzWGZ2WG43NTVSZmMzZDJkOTIwVTFpQ2dmUG55Vjd5dkl5c3JDN3ZkVHJseTVUQ1pUQ1FrSlBENDQ0L1RzV05IL3ZPZi8rVGJkdnYyN1RSczJKQnk1Y3J4MldlZkVSOGZuMiticUtnb0lMY3BRSzFhdFhqOTlkZWRWd0NlZWVZWkVoSVNXTFZxRldGaFlUejQ0SU5GKzhZSXcwVkhSKyszV3EySHo1dzVVejhtSnNaWlVCc2hyMXZlM3IxN25jWE1uajE3K005Ly9rT2RPblhvMGFNSEgzMzBFYk5ueitiRkYxOWt5WklsN042OUcyOXZidzRlUE1pVUtWTjQ0b2tuQ3N6RnRuYnRXbWJObW9YZGJ1ZVpaNTZoWGJ0MmxDdFhqaVZMbHVEaDRlRnNHdkh3d3crVGxKVEVqaDA3bk1Od2QrN2N5VTgvL2NUbXpadkp6TXdrT0RpWU1XUEcwS3haTStmeEd6ZHV6Q2VmZk1MbXpadVpNV01HUTRjT3BXM2J0b3dhTllvR0RhNTV1ck9iNXZEaHcvejExMTlvclUrRWg0ZUhHNTFIaU11Umdrb0lJY1FWdmZIR0c0WGVNQSs1SHhyZmVlY2Q1K3VHRFJ2U3ZuMzc2LzRhdTNidFl2VG8wUUM0dUxpUWs1T0R4V0toZCsvZStiWTdkKzRjU2ltQ2c0UFJXdlA3NzcvVHBFa1R1bmZ2N3R3bUxTME5kM2QzaGcwYlJwOCtmWEIxZGMxM2pJa1RKOUt6Wjg4cjNuTWxTbzJsd0lSVnExWVpXbEFsSlNVeGVQQmdBQjU4OEVFT0hUckU0TUdEc1ZxdFRKMDZGUzh2TDlxM2I4LzI3ZHZwMHFVTFZhdFdaZFNvVWZUdTNadlEwRkRtenAzTDh1WEwrZUtMTC9MOVhEWnYzcHpldlh2enhCTlBrSjJkVGFkT25ZRGN6cHZqeG8zTDE5Wjg4T0RCREJ3NEVJQUJBd2F3Yjk4K0xCWUw3ZHExNDdISEhydmlSTW9kT25TZ2JkdTJmUDc1NTN6eHhSZjgrdXV2SmFLZzJyQmhROTdUbjR6TUljVFZsTHpyNDBJSVVRWlpyVllOVis2K1ZaSXNYNzZjZDk1NTU2cDVVMU5UbmZORmVYaDQwS0JCZ3lLMUpVOUxTK1BubjM4bUp5Y0hoOE9CaTRzTHJWcTFjczQ3ZGFtTWpBdzhQRHc0Zi80OEtTa3BCYlk3ZmZwMG1Sak9semQ1YTNoNHVQeDdYWWptelpzM2RuVjEzZXZwNmNtNmRldnlkYm9yVGc2SGc0TUhEMUt1WERucTFLbURVb3A5Ky9iUnFGR2pmRU1STXpNemlZbUpJU1FrSk4vdmlkYWFmZnYyMGFSSkV5QjNrdURXclZ2ajRlR1I3K3NrSlNXUm5aMk50N2MzYm01dWw4MnpmLzkrRGg0OFNMdDI3UXAwejd5YUV5ZE9VTE5tVGNPbkY4ak96cVpMbHk0a0p5ZGpzOWxhN3Q2OXUzU2NQTVV0U1U3UVFnaFJERXBiUVNWS0JpbW9ycTVGaXhicmxWTDM1OTFqSjhxR1ZhdFdNV25TSkxUV3V5SWlJbG9iblVlSUs1RXVmMElJSVlRb3RSd094NXNBWDMzMUZSa1pHVWJIRVRkQVZsWVc4K2JOQTBBcGRmbVp3SVVvSWFTZ0VrSUlJVVNwRlJVVjlhdlcrc2V6Wjg4eWUvWnNvK09JRzJESmtpVWtKQ1NndGQ0ZUhoNisydWc4UWx5TkZGUkNDQ0dFS05VY0RzZG9yWFgydDk5K1cyTG5wUkxYNXNpUkkzenl5U2NBTnEzMTgwYm5FZUphU0VFbGhCQkNpRkl0S2lycWdGSnFvdDF1Wi96NDhUTDByNVRLeXNwaS9Qang1T1RrQUh3UUdSa1phWFFtSWE2RkZGUkNDQ0dFS1BYQ3c4T25hNjIzSEQ5K25Ja1RKem9ubWhhbGc4UGhZTXFVS1J3NGNBQWdQRHc4L045R1p4TGlXa2xCSllRUVFvaXl3R0d6MmZvQXg3ZHMyY0tISDM1b2RCNXhqYlRXTEZ5NGtOV3JWNk8xVHN6T3puNEVzQnVkUzRockpRV1ZFRUlJSWNxRW1KaVlSSWZEMFIxSVdieDRNWjkvL3JuUmtjUTErUGJiYjVrOWV6WmE2M1NsVk8rWW1KampSbWNTNG5wSVFTV0VFRUtJTWlNeU1qTFNicmMvQkdUTW1UT0hXYk5teWZDL0VzcmhjREIvL256ZWZmZGRnQ3l0OVdQaDRlRy9HSjFMaU9zbEJaVVFRZ2doeXBTb3FLaGY3WGI3QThEWmhRc1hNbjc4ZUM1Y3VHQjBMSEdSN094cy92dmYvK2ExdWo4UDlJaU1qRnhyY0N3aGlrUUtLaUdFRUVLVU9WRlJVYi9tNU9TMDFWb2YyYkJoQThPR0RlUHMyYk5HeHhMQStmUG5lZkhGRi9uKysrOEJUdHJ0OWc3aDRlSHJqTTRsUkZGSlFTV0VFRUtJTWlrNk9ucS96V1pyQTRSSFJVWHgyR09Qc1hYclZxTmozZEoyN3R4Sm56NTkyTDU5TzFycnZkbloyWGRHUlVWRkdKMUxpSDlDQ2lvaGhCQkNsRmt4TVRHSlNVbEpiWUhaeWNuSmVzeVlNYnoxMWx1a3BhVVpIZTJXa3BtWnlYdnZ2Y2V3WWNNNGRlcVVCaGFhVEthVzBvQkNsQVZTVUFraGhCQ2lUSXVMaThzS0R3OGY3bkE0L3FXMVB2SDk5OS9UcDA4Zk5tM2FoTmJhNkhobDFnRGZSd0FBQmtaSlJFRlVtdGFhMzM3N2pTZWVlSUtsUzVlaXRUNE45QTRQRHg4Y0ZoWW1NekNMTWtFS0tpR0VFRUxjRXFLaW9uN0t6czRPQkw1TlNFalFMNy84TWtPR0RHSDM3dDFHUnl1VDl1L2Z6L1BQUDgvSWtTTTVkdXlZQnRiWWJMYm1FUkVSSzR6T0pzU05wSXdPSUlRUXR3S3IxYW9Cd3NMQ2pJNGlTcEdRa0JBQXdzUEQ1ZC9yR3l3b0tPaHVzOW44UHRBU29IUG56Z3daTW9TR0RSc2FuS3owaTR1TFk5R2lSYXhhdFNwdlVZemRiaDhiRlJXMTNzaGNRdHdzY29JV1FvaGlJQVdWS0FvcHFHNDZaYlZhQjJxdDMxSksxUVpvMDZZTlR6NzVKSzFhdFVJcCtiWmZLNjAxa1pHUmZQbmxsMnpac2lWdldhTEpaSG96TEN6c1kwREdWb295Uzg0VVFnaFJES1NnRWtVaEJWWHg4UGYzZC9QMDlIeFdLVFVTOFA5N0dmMzc5NmRkdTNaNGVYa1puTERrU2t0TDQ5ZGZmMlhKa2lYOCtlZWZlWXVQQXJNVEVoSm1ueng1VXU2VEVtV2VuS0NGRUtJWVNFRWxpa0lLcW1KbnNscXR2YlhXWTVWU3JRQmNYVjNwMUtrVER6MzBFSzFhdGNMVjFkWG9qSWJMeWNraFBEeWN0V3ZYOHROUFA1R2RuWjIzS3RyaGNNeUlqSXo4RW5BWUdGR0lZaVVuYUNHRUtBWlNVSW1pa0lMS09NSEJ3WGNwcFo0RnVpdWx2QUVxVnF6SS9mZmZ6OTEzMzAyTEZpMm9VS0dDd1NtTFQwWkdCcEdSa2Z6MjIyOXMyTERoNGttU1U3WFdxeDBPeDJkUlVWR2JqY3dvaEZIa0JDMkVFTVZBQ2lwUkZGSlFHZS92NFlDUEFVOHFwZG9ETGdCbXM1bFdyVnJSdm4xN2dvT0RxVisvUG1hejJkQ3NONUxkYmljdUxvN282R2hDUTBQWnNXTUhOcHZOdVZwci9hdldldkdaTTJlV3hNZkhaeHFaVlFpanlRbGFDQ0dLZ1JSVW9paWtvQ3BaQWdJQ0tsc3NsaDVLcWE1QWU2QlMzcnB5NWNwaHRWb0pDUW1oV2JObU5HellzRlRkZTVXV2xzYkJnd2ZaczJjUFlXRmhoSVdGa1o2ZWZ2RW1xY0FXcmZWYXU5MitJam82K3BSQlVZVW9jZVFFTFlRUXhVQUtLbEVVVWxDVmFDNUJRVUVkeldiencxcnJWa0NnVXNydDRnMnFWNjlPNDhhTmFkU29FZlhyMThmWDF4Y2ZIeDhxVnF4b1NBZEJyVFVwS1Nra0ppWnk3Tmd4amh3NXd2NzkrOW0zYng5Ly9mWFhwWnZiZ04zQUxvZkRzZHBtczIzWXMyZFBkc0dqQ2lGY2pBNGdoQkJDQ0ZFSzVmdzlyOUo2Z0xwMTY3cFhybHo1THFDVDFycTFVaXJnMUtsVE5VK2RPc1hXclZ2ejdlam01a2F0V3JXb1hiczJ0V3JWb2thTkduaDVlVkdoUWdVOFBUM3g5UFNrUW9VS3VMbTU0ZXJxaW91TFM3NUhUazVPdm9mTlppTTdPNXZVMUZUUzB0SklUVTExUGs2ZE9rVjhmRHduVHB3Z1BqNmVyS3lzUXQrTTFqcFJLZlVuc010dXQyODhmZnIwcjlLaFQ0aHJJd1dWRUVJSUljUS9GQmNYbHhVWEY3Y0oySlMzckhIanhsWGMzZDJ0UUV1bFZEUEFYeWxWT3lzcnkrZnc0Y09tdzRjUEYydEdyYlZES1hWS2F4MFB4QUo3Z0RDNzNSNG1RL2lFS0RvcHFJUVFRZ2doYm9KOSsvYWRCVGI4L2JpWWExQlFVRDJUeWRRQThOZGExemFaVE41QUphMjFOMUJKS1ZWSmErME9XQUJYcFpSRmErMnFsSExWV3R1VVVqYXRkVGE1US9Oc1Nxa3M0SnpXK2h5UURKeFRTaVU3SEk0VFFLelpiRDZVa3BKeUpEWTI5a0p4dlg4aGJoVlNVQWtoaEJCQ0ZDOWJWRlRVQWVDQTBVR0VFUCtjeWVnQVFnaHhpOGlBM0U1YVFseUxqQXpuN1N1RjMvUWloQkNpUkpDQ1NnZ2hpb0hXZWcvQWtTTkhqSTRpU29tOHJtdGE2K0s5MFVZSUljUjFrWUpLQ0NHS3gzeUFxVk9uc24vLy9rdm5keEhDS1NNamcwT0hEdkhlZSsvbExWcHVaQjRoaEJCWEp2TmFDQ0ZFOFhCdDBhTEZqMHFwVGtZSEVhWEtqZ3NYTHR3cjgvOElJVVRKWlRZNmdCQkMzQ0ljQ1FrSlMzMThmREtVVXRVQkw4RFY2RkNpUk1yU1doOEFQczdPemg0aXha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oUlpQOEhRQjRMa205TXNFc0FBQUFBU1VWT1JLNUNZSUk9IiwKCSJUaGVtZSIgOiAiIiwKCSJUeXBlIiA6ICJmbG93IiwKCSJWZXJzaW9uIiA6ICI0NCIKfQo="/>
    </extobj>
    <extobj name="ECB019B1-382A-4266-B25C-5B523AA43C14-3">
      <extobjdata type="ECB019B1-382A-4266-B25C-5B523AA43C14" data="ewoJIkZpbGVJZCIgOiAiMTY1NTc1NDE4MDYwIiwKCSJHcm91cElkIiA6ICIyNTM1MTc0OCIsCgkiSW1hZ2UiIDogImlWQk9SdzBLR2dvQUFBQU5TVWhFVWdBQUF3SUFBQUlSQ0FZQUFBRDVpUW81QUFBQUNYQklXWE1BQUFzVEFBQUxFd0VBbXB3WUFBQWdBRWxFUVZSNG5PemRlVmhVNWQ4RzhIdUdYY0FOUlZ4UlFVM1RTRWpLRWtVeGM3ZElUUzBYdERUY3pWekJMVXNUUVVzcnhTMjNYUHFCV3JtVUlSS21pQVNvaUlhS2lvb0lic2d5TWdQTXZIL3d6b2xoRm9aMXhMay8xOVVWYzdaNXdIT2U1M3lmRlNB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LaVNpQXlkQUlxZ2FtcnErdG9oVUx4TVFBWGtVaGtiZWdFRVJFUkVSRnBJRkVvRklrQXRzWEh4MjhGa0cvSXhOVDBRTURVMWRYMVp3RHZHVG9oUkVSRVJFVDZVaWdVSitMajQvdkJnTUZBalE0RVhGMWRmUUJzYTlXcUZmejgvT0RzN0F4YlcxdERKNHVJaUlpSVNFMU9UZzV1M3J5SmdJQUFYTDU4R1FxRllrRjhmUHpYaGtxUDJGQmZYQm4rdnpzUS9QejgwTGx6WndZQlJFUkVSUFRjc3JHeFFhZE9uZUR2N3c4QUVJbEVJdzJabmhvZENBQndBUUJuWjJkRHA0T0lpSWlJU0MvTm1qVlQvdGpHa09tbzBZR0FjbUF3V3dLSWlJaUlxS2F3dGhibXRyRXlaRHBxZENCQVJFUkVSRVRsdzBDQWlJaUlpTWdJTVJBZ0lpSWlJakpDREFTSWlJaUlpSXdRQXdFaUlpSWlJaVBFUUlDSWlJaUl5QWd4RUNBaUlpSWlNa0ttaGs0QUdZK0NnZ0ljUFhvVUJ3OGV4TldyVjVHWGwyZm9KQkdSZ1ZsYVdxSjE2OVlZTW1RSWhnd1pBak16c3lyN0x1WkJSRlFSMVpsZlZSZVJvUk5RRWE2dXJnb0FpSTJOTlhSU3FCUUZCUVdZUDM4K1RwNDhhZWlrRU5GenFrdVhMbGkvZm4yVkZLN01nNGlvTWxWR2Z1WG01Z1lBaUl1TE05ajdPRnNFcUZvY1BYb1VKMCtlUkt0V3JlRG41d2RuWjJldUNFMUV5TW5Kd2MyYk54RVFFSUNZbUJqczNyMGJQajQrbGY0OXpJT0lxS0txSzcrcVRod2pRTlhpNE1HREFBQS9QejkwN3R5WkJUQVJBUUJzYkd6UXFWTW4rUHY3QXdEKytPT1BLdmtlNWtGRVZGSFZsVjlWSndZQ1ZDMnVYcjBLQUhCMmRqWndTb2pvZWRTc1dUTUF3TzNidDZ2aytzeURpS2l5VkhWK1ZaMFlDRkMxVUE3S1l5MGNFV2xpYlcwTkFKQktwVlZ5ZmVaQlJGUlpxanEvcWs0TUJJaUlpSWlJakJBREFTSWlJaUlpSThSQWdJaUlpSWpJQ0RFUUlDSWlJaUl5UWd3RWlJaUlpSWlNRUFNQklpSWlJaUlqeEVDQWlJaUlpTWdJTVJBZ0lpSWlJakpDREFTSWlJaUlpSXdRQXdFaUlpSWlJaVBFUUlDSWlJaUl5QWd4RUNBeVFvV0ZoUlU2LzhLRkN4VytCaEVSRVJrV0F3RWlJelI1OG1STW5qd1pNcG1zek9jbUp5ZGowcVJKOFBIeHFmUmdZT25TcFpnNGNXS2xYck80MmJOblk5NjhlY0puaFVKUnB2T1hMRmtDWDEvZnlrNFdFZjIva1NOSFl2ejQ4V1UrTHlFaEFTdFdyTUNaTTJkVXRqOTQ4QUFmZi93eFZxOWVYZTQwTVYraUY1bXBvUlB3dkhyMDZCSHExcTBMRXhNVFF5ZUZxRlFyVnF6UXVzL096ZzZUSmswU1BzZkd4dUtmZi81QnIxNjlZRzV1WHFidnljL1B4N0pseTVDZm53OVBUMCtZbUpnZ0xDd001ODZkSzlOMUZpNWNxSEg3NWN1WGtaeWNySEdmdDdlMzN0Yy9jT0NBeHUxeGNYRkM4QklXRm9hZE8zZmk2NisvUnBNbVRmUzY3dm56NTNIMzdsMjkwMEZFWlhQOStuWFkydHFXK2J6RGh3OGpORFFVQVBEbW0yOEsyNDhkTzRiNCtIalkyTmlVTzAzTWwraEZ4a0JBZzRNSER5SXdNQkNqUm8zQ2xDbFRESjBjb2xJcEMwQk5IQjBkaFVCQUxwZGo3ZHExQUFDSlJLSTFnT2pSb3dmZWV1c3R0ZTBCQVFGSVRFeUVpNHNMeG8wYkI2Q29FTkwxL1pwb0N3UjBTVWxKS2ZNNUpWbGFXdUxwMDZmQzlSSVRFL0hoaHg4aU1EQVFibTV1S3NlZU8zY09Fb2tFbnA2ZUZmNWVJbU1URmhhbVVzdXRUVVJFaE1xTHYwZ2tLbk1GbkZ3dVIzaDRPQUJnd0lBQkt2dU9IRGtDQU9qZnYzK1pycWt2NWt0VTB6RVEwS0JUcDA2UXkrWFl2bjA3dW5mdmprNmRPcFhwL0FrVEp1REpreWVWa2haTk5RZ2xNNGFLaUkyTnJiUnJrV0Y1ZW5vaUtDaElaVnZKZStYUW9VTzRjdVVLQU9EczJiTmFyOVdvVVNPMVFHRDM3dDA0Y09BQUdqWnNpSUNBQUlqRlJUMExQLy84YzN6KytlYzYwNWFZbUlncFU2WWdPenNibzBhTjB2dDNLc25SMFZGcnJScFFWRHVucTJDMnRMVEV3NGNQQVJROXAwMmFOTUhTcFVzeFpjb1U3TnUzRHkxYnRoU08vZnJycjVHU2tzSm5oS2djYkd4czRPam9XT3B4SlYvNkZRcUZrTGZvNjl5NWMzajgrREVjSFIzaDR1SWliRDk3OWl5dVg3K091blhyb21mUG5tVzZabGt3WDZLYWpJR0FCczdPemhnL2ZqdzJidHlJNDhlUGx6a1F1SDM3Tmg0L2ZseEZxU3RpYlcyTjd0MjdsL3Y4eU1oSTVPYm1WbUtLNkhsMy8vNTlmUFBOTndDQW1UTm5ZdlRvMFNyN1UxTlRNV3pZTU9UbjU2TmJ0MjRxKzBKQ1FyQjI3VnBZV2xvaUtDZ0lEUm8wMFB0N0wxMjZoQ2xUcGlBbkp3ZURCdy9HWjU5OXByTC8wS0ZEd3M5WldWbHEyOXEzYjQ5MjdkcXBYZmYyN2R2SXo4K0hrNU9UM21teHNMQ0FYQzVIWVdFaFRFeE0wSzlmUDlqWTJDQXBLVW1sc0NXaWlubmpqVGQwdmh4ckk1Zkx5OXdpOEwvLy9ROEE4UDc3NzZ0czM3NTlPd0FnTXpNVGI3enhodDdYVzdwMHFjcjRKK1pMOUNJenlrQkFuejU5QlFVRk1EVTF4ZW5UcDNINjlHbWR4NjVZc1FJdnZmU1N5alp6YzNORVJVVnBQSDdnd0lGSVMwdlRHZEVyajlHbVFZTUcrUExMTDNXbVN4ZHZiMjhHQWtaRUxwZGo4ZUxGeU0zTmhWZ3N4czZkTy9IKysrK2pWcTFhd2pGZmYvMDFwRklwUm80Y3FWTEFCUWNIWTlPbVRUQTNOOGVhTld2dzhzc3ZJejA5SFRrNU9hVVdkcWRPbllLZm54OXljM1B4N3J2dndzL1BEeUtSU09XWTVjdVhxNTFYZkp1dnI2L0dBbmZtekpsbHJobXpzcklDQU1oa011Rm5EdzhQZE9uU0JZbUppYmgyN1JycTE2OWZvU0NiaVBTM2R1MWE3TjY5VzJWYmVucTYxcGJ2Z3djUG9rV0xGc0xuKy9mdkl6SXlFaFlXRmhnMGFKQ3cvZXpaczRpSmlZR1ZsWlhRamViWXNXTjZWYUkxYTlZTUgzLzhzZHAyNWt2MElqTEtRS0FzZmZyME9UWXZMNjhpeVNHcWNrRkJRWWlOallXam95TSsrK3d6ekpneEE4SEJ3WmcxYXhhQW9zTDF6Smt6YU4yNk5hWk5teWFjbDVLU0lnUUJBUUVCZVAzMTE0WHJSVVJFSURBd1VHUGhsSitmajNYcjFtSFBuajBBZ0U4KytRU2ZmdnFweHJUdDJyVkwrSG4rL1BsSVRVMVYyV1p2YjEveFA4RC9VeGF5NGVIaFNFdEx3N1ZyMTNEdDJqWGN1WE1IY3JrY0FPRGw1Y1VDbDZpYTFLOWZYNlVMVVVwS0Nzek16TlFHeXQ2L2Z4OVNxUlJtWm1ZcTIvZnUzUXU1WEE0SEJ3ZlVybDBiUUZGRlhrQkFBQURBeDhjSEV5Wk1BRkFVQ09oYmljWjhpWXlGVVFZQ2dPNGFlNkthS0NJaVFtTXRta0toUUdwcUtteHNiQkFVRklSV3JWcmhuWGZld1U4Ly9RUVhGeGZZMk5qZzY2Ky9ocTJ0TFFJREEyRmhZU0djNitqb2lBRURCc0RiMnh1dnZ2b3FBQ0FtSmdZblRweEF3NFlOOGRwcnI2bDkzNFVMRjdCcTFTb2tKU1VCQU1SaU1TUVNDYkt6c3pYT0J0S2hRd2ZoWndzTEM0aEVJcFZ0RlhIMzdsMUVSRVRnK3ZYclNFNU94clZyMXdBQWl4Y3ZCbENVRDdScTFRcjkrL2VIazVNVG5KMmROZGJ5RVZIVkdEdDJMTWFPSFFzQWVQYnNHYnAxNjRZV0xWcmc1NTkvVmpsdS9Qanh1SERoQWt4Ti8zdHRlZmp3b2RBdHFMaHQyN1loSlNVRlRaczJWZXNDcVMvbVMyUXNqRFlRS0kxQ29VQm1aaWJxMWF0bjZLUm9sSktTVXFtRGhxbm1hOUtrQ2JwMjdZcVltQmpjdm4xYjZDOXJaMmNISHg4ZlhMOStIYTFhdFFKUVZNTjE2ZElsTEZteUJHS3hHQ1ltSmdnS0N0STR1TytMTDc0UWZzN0x5OFBLbFNzQkZBMFNMdDYxS0NVbEJldldyVU5FUkFRQTRMWFhYa08vZnYyd2FkTW0vUFRUVHpoOCtEQW1UWnFFb1VPSGF1MERYTmFCZ2lXN0daVjA5ZXBWckYyN0ZpS1JDTTJiTjBkK2ZqNXNiR3l3YU5FaXRHblRCczJiTnkvendFUWlxaHI1K2ZrQW9QS3lyMVJRVUFBQUtpMENXN2R1aFZRcVZUbnUvUG56Mkx4NU0wUWlFZWJQbjEvbUtaSTFZYjVFTHpJR0FpanFsMWM4czBoTlRjVzRjZVBnNU9TRWpSczNxaDIvYjk4K3BLV2xZY0NBQVdqYnRxM0dhK2JuNTJzZGk1Q1JrUUZBOTFnRjVUSGFjTEF3RmJkOCtYSTBhdFFJYm01dThQZjN4KzNidDlXbTZDeGVtMlZqWTRPZVBYc0tmWFA3OSs4djFQanJzbmJ0V3FTa3BLQlBuejdvM2JzM0ZBb0ZZbUppRUJvYWlwTW5UNkt3c0JEMjl2YVlQSG15MEYvM25YZmV3ZWJObS9IVFR6OGhJQ0FBb2FHaG1EdDNyc2JXQk9WZ09YM2s1K2VyZFJNb3ljM05EUnMzYmtUNzl1MWhZMk9EdDk1NkM0V0ZoZWpkdTdmYXNTRWhJZkR5OG5wdWczK2ltaUlpSWdLelo4L1crM2hsZjNwbG1hVHNLbE5jeVVEZyt2WHJDQTBOaFoyZEhSNDllaVFjZC83OGVjamxjb3dhTlVwbFBRR2xodzhmd3QvZlgydGFCZ3dZZ0s1ZHU2cHNZNzVFTHpLakR3UldyVnFGdzRjUDQ1ZGZma0g5K3ZVQkFBNE9Ec2pOemNXRkN4ZVFsNWNIUzB0TGxYTU9IejZNSzFldW9FMmJObG9EQVlWQ1VlcjRnb3JNUDF6UndjSW5UNTVFVGs1T3VjK241NHVMaTR2R3dsT1Q4K2ZQSXlBZ0FFbEpTYkMzdDRldHJTMk9IajJLUzVjdTRjTVBQMFMvZnYxZ2JXMnRkbDU0ZURoQ1FrSlF1M1p0TEZpd0FCRVJFVmk3ZHEyd2tFM0RoZzB4YXRRb2ZQREJCeXJkaTZ5c3JEQjkrblFNR2pRSXk1Y3Z4NFVMRnpCcDBpVDA2ZE1ITTJiTXdMWnQyNFJqSHo1OGlNTENRclgxRFRTdE95Q1JTRXBkSktoT25Ucm8wcVdMOE5uT3pnNnBxYW1RU3FVcWFUeDE2aFJXcmx5SjBOQlE3Tm16cDlRYVBTTFNybGF0V2lxdGl6azVPWGowNkJGc2JXMkZjbFlUWlpta0tmOVJ0aGFZbVpsQkxwZmp5eSsvUkdGaElTWlBucXd5aUhmY3VIRm8xcXlaMW9xeTNOeGNIRHQyVEdzYU9uVG9BR2RuWjJ6ZXZGbll4bnlKWG1SR0h3aklaREpJSkJLRWg0ZGo2TkNoQUlybU5YNzU1WmNSRnhlSEN4Y3VDQU1rZ2FKcHhKS1NraUFTaVRUV05paFY5YXhCRlZXVmN5cFQ5UnM5ZWpROFBEeXdiTmt5amZzTEN3dngxMTkvSVNRa0JOSFIwUkNKUkJneVpBaG16Wm9GUzB0TGJOKytIVHQyN01ES2xTc1JGQlNFTjk1NEE2Ky8vanFHRHg4T3NWaU1LMWV1WU5HaVJRQ0Fldlhxb1hidDJuQjJkc2FEQncvZzV1YUdJVU9Hb0UrZlBqcHJ3bHExYW9VdFc3WmczNzU5K1A3Nzd5RVdpNUdibTZ0eE1iS1MyMG9XdUhLNUhGbFpXV2pUcGsyWi9rNk5HemRHYW1vcTd0Ky9MN3lvUEg3OEdGOTg4UVZFSWhFKysrd3pGclpFRmVUdTdxNHlkZWhYWDMyRkF3Y09ZT0hDaGVqVHA0L1c4NVF0NFpwcXY0c0hBdi84OHc4U0VoTHcwa3N2WWZEZ3dXb3pqMm1xV1ZjcWJjNS9BRWhPVG1hK1JFYkQ2QU9CYnQyNjRkQ2hReXFCQUFDODhzb3JpSXVMUTF4Y25Fb2dFQk1UQTdsY2pwZGZmbGxyellaQ29haXk5Q296dytMTmxMcWFPWFhwMkxFalJvd1lVU25wb3VlUHN2YkszdDRlUjQ4ZUZWcWdYbi85ZFV5ZE9sV2xxOUFubjN5Qzk5NTdEN3QyN2NLQkF3Y1FHUm1KcDArZllzU0lFYmgxNnhabXpweXBOanRXczJiTjhPZWZmMnFzdmROR0xCWmoxS2hSNk42OU82eXRyVkd2WGowaElKYkw1WEIzZDBmcjFxM1ZCZ3FXbEphV0JybGNyaktOb0Q1YXRteUpmLzc1Qi9mdTNZT2pveU1LQ3d1eGNPRkNQSDc4R0dQSGpsV3BwU09paXBQSlpBZ0xDNE9kblIxNjllcWw4OWc3ZCs0QUFKbzJiYXEycjZDZ0FPYm01aENKUkhqMTFWZmg0T0FnakhHcWJFNU9Uc3lYeUdnWVhTQ2c3R2VvSEl6MCt1dXZ3OHpNREhGeGNjak56UlZlYXBTckU1NC9mMTdsL09qb2FBQlFXM0NwdU1MQ1FvMkRuU3FETWhBb1BxWkJWek9uTGpLWmpJSEFDMHhaZTlXK2ZYdTgvZmJidUhYckZqNzY2Q090QytRMWFOQUFzMmJOd3FSSmszRDgrSEhZMmRraEtTa0pVNlpNd1pNblR6QjI3RmpzMkxGRDVSeHJhK3R5RFZwM2QzZkhoZzBiVkxabFptWkNvVkNnc0xCUWJkeE9TVmV2WGdWUXRBTHlyVnUzOUY1MFI3bmV4NDBiTjlDMWExY0VCQVFnSmlZR2JtNXVtRHAxYXBsL0R5TFNMVHc4SEZsWldmamtrMDlnYW1vS21VeUdZOGVPb1YrL2ZtclB1SEttTVUzUHMxUXFGWTQzTXpQRHhvMGIwYng1OHlwUFAvTWxldEVaWFNBZ2s4a0EvUGNpWGF0V0xiaTZ1aUk2T2hwUlVWRkNrNkt5dHZUeTVjdVF5K1ZDcmNQZmYvOE5BT2pSbzRmVzc1QktwY0o4eHBVdE16TVRnR29mU2k0MVRwcG91aS8wZVdrdjNuVCsrKysvNDhtVEp4ZzhlRENtVFp1bUZnZ0E2cXQ1S29XR2hzTFcxbFpqVndEbDdFWEYzYng1RXdCdzY5WXRUSnc0RVd2V3JOSGE2bmJ1M0RrQVJRUDNkKy9lcmZjejRPcnFDcUJvdGVQZzRHQ0VoSVRBMGRFUnExZXY1aXdkUkZVZ0pDUUVabVptR0Rac0dBQmc4K2JOMkxadEd3b0tDdFR5RG1YRm03SWlyamlKUktKUzdsVkhFQUF3WDZJWG45RUZBdG5aMlFDZzhxTCs1cHR2SWpvNkdxZFBueFlDZ1FZTkdxQk9uVHA0K3ZRcGJ0NjhDU2NuSnlRbkp5TTlQUjBPRGc1YTUvUXRMQ3lFVkNyRmt5ZFBxbVRXSU9Yc0NIWjJkcVg4cGtTYTZacHhxbVRya3BlWEY2NWN1WUlaTTJabzdhT3FhY0FjVUJRSTFLOWZYK3Yra2hJU0VnQVUxWTRsSkNSZzNMaHhXTGR1blZDcjFxMWJOemc0T0VBbWsrSFBQLzlFdzRZTlVhdFdMWlZCOTlPbVRkTTVDTjdSMFJFdFc3YkV5Wk1ua1orZmo0WU5HMkw5K3ZXb1U2ZU9YbWtrSXYzOSsrKy9pSStQeDZCQmc0UXl5OXZiRzl1M2I4ZXVYYnZ3M252dkNTKzZ0Mjdkd3UzYnQ5RzBhVk0wYXRSSTVUcHl1Ung1ZVhtVlV1NlZObXVRczdNenhvMGJKM3htdmtRdk9xTUxCSlF2MHNVamV1VTBoaVVIOXpvNU9TRXVMZzcvL3Zzdm5KeWM5R29OZVByMEtZQ2lMa2hWTVd1UWNvYVdKazJhNEt1dnZzS3paOC9LZkkyU3VuWHJocjU5KzFiNE9sUXo2SnB4cW1RZ1lHWm1KcXcrWE5WT256NE5BRml6WmcxMjdOaUIvZnYzdzhmSEI5OTg4dzFjWEZ6dzdiZmZBZ0IyNzk0dGRGVlNybG1ncEJ3RW41NmVydll5b2VUaTRvSmJ0MjZoWWNPR0NBNE9WdW1QZk9mT0hkaloyYW1zajBCRTViTnQyemFJUkNLTUdUTkcyTmE0Y1dOMDc5NGRFUkVSQ0E4UEZ5cmZsSG1QcG9HK3luS3U1QXgrNVZIYXJFSHU3dTRxZ1FEekpYclJHVjBnb0J5TTFLeFpNMkZiMjdadFlXdHJpd2NQSGlBNU9SbE9UazRBL2dzRWtwS1NNR0RBQUlTSGh3TW9xaVhWUmxtVDM3Tm5Ud1FHQm1vOHBpS3pCaW43VUxacTFRcXJWNit1bENsQTdlenNHQWlRUWQyN2R3L3g4ZkZvMzc0OUdqVnFoRGx6NWlBN094dEhqeDZGcjY4dlZxeFlBVTlQVDl5OWV4ZkJ3Y0d3c0xEQXFGR2oxQXBjcGFGRGg4TGQzUjFCUVVIQ05wbE1ocUNnSVB6eXl5OEFpZ3Jla2d1bzdkNjlHNy85OWh1Q2dvSktuVm1FaUxRN2UvWXNUcHc0Z1Y2OWVxRjE2OVlxKzRZTkc0YUlpQWpzM2JzWHZYdjNSbDVlSGtKQ1FnQVV6ZU5ma2tRaUFWQTVnWUErc3dZcE1WOGlZMkIwZ1lCeU1FL3hqRWtzRnNQTnpRMFJFUkdJam80V0FvSFhYMzhkcHFhbThQTHlRa1pHQmhJVEUxRy9mbjEwN3R4WjYvVnYzNzROUVBPc0I1WGg0c1dMQUlwbS9QbnJyNy9VOW0vWnNnVWJObXlBaTRzTGdvT0RoZWtjcFZJcEpCSUpGeVV4SWxsWldiaDU4eWF1WDcrdXRSLy84Mkxmdm4xUUtCUkNPa1VpRVpZc1dZS01qQXo4ODg4L09ISGlCTnpjM0RCNzlteElKQkpNbmp3WkRSbzAwSGl0Z29JQ1NDUVNvZlVNS0JycnMzVHBVaVFuSjZOcjE2NUlTMHREZUhpNFN1QVBGTFc0U2FWU25YT2RFNUZ1Ly83N0x6Ny8vSE1BUlMvdmdZR0JlUExrQ1I0OWVvUUhEeDdnd1lNSEFJckdCQ1FsSmVIVXFWUEl6TXpFbTIrK3FmSThLaWtEZ2VxdUVXZStSTWJBNkFLQitQaDRBRVhUZ3hiMzJtdXZJUzB0VGVWQjY5bXpwOUNrcDh3UWV2WHFwWFB3anJJL29hYk1yS0t5c3JLUWtKQUFPenM3dFJvRG9HaVJzSTBiTjhMQndRR0JnWUZDRUNDWHl6RjU4bVJrWkdSZzNicDFHZ2RxVXMwa2s4bVFtcHFLd3NKQ1hMdDJEY3VYTDBkTVRBeUEvNXFqTFN3c251dEFJRDA5SGFHaG9haGJ0eTc2OWVzbmJEYzFOVVZnWUNCaVltTGc3dTZPYWRPbTRmcjE2M0J4Y1JHYTdwWGpGb29QNkZkMi8ydlNwQWt5TXpPRndYZHl1UnpqeG8zRGxDbFRFQkVSZ1RsejVtRFpzbVhZc21XTE1IbkFqUnMzWUdGaEFXZG5aNDFwVmM3YVJVVGF0V2pSUW5nZWp4NDlDcUNvd3MzT3pnNE5HemFFbTVzYnNyS3ljUDc4ZWV6Y3VSUGg0ZUVRaThYdzlmWFZlTDJIRHg4Q1FLa0xkVlVtNWt0a0xJd3FFSGowNkJFU0VoSmdiVzJOamgwN3F1d2JNV0lFUm80Y3FmVmNaV1pXUEVQUTVNeVpNd0EwejNwUVVjZVBINGRjTGtlUEhqM1VCbTVldUhBQmZuNStzTGEyeHJwMTYxUUNHckZZaktGRGgyTEpraVh3OGZIQm1qVnJoRmtLcUdhN2V2VXF4bzRkQzZDbzIxaFNVaEpNVFUzaDVPU0VObTNhd05uWldXMzE2OUlHeStucjRzV0xPSHo0c001akhqOStyTFlhWjNFTEZ5N0VtalZya0plWEp5eHVWcHl0clMxZWZ2bGxmUExKSjdoNjlTcWFOR21DZ0lBQVlSME5aUTFoWkdRa2V2VG9BYmxjamlOSGpnQW9tb0p3Ly83OStQbm5uOUdvVVNQNCsvc0xpd0QyNnRVTHZYdjNSbGhZR0Q3NzdET3NXTEVDMmRuWnlNaklnSnViRzB4TVRKQ2FtZ3E1WEE0Ykd4dVltWmtoTmpZV0dSa1oxZm95UWxRVDFhcFZDNnRXclVKZVhoN3M3ZTFoYjI4UE96czdsVXEwUjQ4ZTRjYU5HMWkxYWhWa01obmVmLzk5WWJhKzI3ZHZvM2J0MnJDMnRrWk9UbzR3VzVtKzAzRldCdVpMWkN5TUtoQTRlUEFnNUhJNVBEMDkxVlpBMWJWcVgwcEtDaElURTlHNGNXT2RML2lYTGwzQ3JWdTMwS3haTTQwMTltVWhsOHZWUHUvZnZ4OUEwZmlCNHNMQ3d2REZGMThBQU5hdVhhdldHaUdYeStIbDVRV1pUSWJseTVkanlwUXBXTEZpQlZjWGZnRjA2TkFCWGw1ZWFOR2lCWnlkbmVIczdJeVdMVnZxWE1laXRNRnkra3BKU2RHNCttWngyZG5aT28vNTRJTVBFQllXaHZidDIydWNSU3NoSVFHZmZmWVpIajkrREh0N2Uzei8vZmNxVGU4OWV2VEE1Y3VYTVh2MmJKWHp6TTNOTVdEQUFEZzdPNk5SbzBaNCsrMjMxUlkrVzdwMEtSNDhlSUNvcUNnTUdEQkF5Qk9Va3dIOCt1dXYyTEpsaTFxYVBEdzhkUDdPUkFSMDdkcFY1MzVMUzB0czJMQUJOMi9lUk92V3JWVW1KVml4WW9YUXNxbGthbXFxY2Z4QVZVaE9UbWErUkViRGFBS0J4NDhmWTlldVhRQ0E0Y09IQTlCdlR2WGkwdExTaEJtR2l1dlRwdzlXcmx5SkgzLzhFUURRdjMvL01sMjM1Q0lsLy83N0x4NDhlS0N5N2NpUkk3aHg0d2JhdDI4dkJDT0ZoWVdZTUdHQzBCM0p4TVFFTTJmT2hGd3VSMkZob2ZEL2tpc2R5MlF5ekowN0YwdVhMcTIyakpXcWhsZ3NSa0JBUUpuTzBUVllyaXpQeEtCQmd6Qm8wS0F5ZmJjbVBYdjJ4SXdaTXpSMnVXdlJvZ1VhTjI0TVcxdGJyRisvWG0zc3pmang0MkZuWjRlTEZ5OGlQejhmSXBFSWRlclV3Y0NCQTRWbTlIZmZmVmZqOTFwWldXSGp4bzM0OGNjZjhkdHZ2K0hSbzBmdzlQUVU1anQzZFhWRnAwNmRoS0RjM053Y0hUdDJ4TVNKRXl2OE94TVp1MmZQbnVIQmd3ZW9WNjhlQWdNRFlXVmxKZXh6ZDNmSHZYdjNrSitmRDRWQ2dTWk5tdURqanordXRtNnRUazVPekpmSWFHaXZCcThCWEYxZEZZQitDMm90WDc0Y2h3NGR3bHR2dllWMTY5WUIwRDJQZjFsNGVIakF3OE1Ea3laTmdvV0ZCUTRmUHF4elVFL0pXWU5tejU2TnlNaElXRmxad2NURUJGbFpXUUNLWHNvMmJkb0VBSmcxYXhZaUl5T3hidDA2dlBYV1c4SzFnb0tDc0cvZlBqUm8wQUIxNjlhRnJhMHRyS3lzWUdWbEJVdExTNWlibThQTXpBeW1wcVl3TVRHQlNDUkNUazZPOENLNGN1VktqZE8xVlRibEN5WVhQek9zOVBSMG1KbVphYjAvUzl1ZmtKQUFDd3NMdGU1R0ZWRzhINjBtT1RrNWtNdmxWYlpJSHowL3FqS2ZZQjcwL0xsMTZ4YWtVcW5XZFhuMGxaU1VCQXNMaTFLN0R1bDdITUI4aVVwWEdYbUs4aHB4Y1hFR2V4ODNtaGFCVHo3NUJQLzg4dy9telpzbmJLdk1hYml5c3JMZzZPaUl0OTkrdTlTUi9ZNk9qaXF6SDNUdTNCa0pDUW5Jejg5SFFVRUJiRzF0OGRKTEw4SFB6MDg0WnRHaVJRZ09EbFlKQWdCZ3lwUXA4UFgxTGZOc0NtKy8vVFpXclZxRjl1M2JsK2s4cXRtMHpXR3Q3LzVPblRwVlpuSUFvTlNWTTluM2xlakZWRmw5L3ZVTkpNb1NjREJmSW1OaE5DMENBSkNYbDFjcDh4QnJrNXFhaW9ZTkc2cDA2WG1lS1JRS25XTWpLaE5yNDRpb05Hd1JJS0thZ2kwQ05WQlZCZ0ZBMWEwZFVGV3FLd2dnSWlJaW91ZVA3cll2SWlJaUlpSjZJVEVRSUNJaUlpSXlRZ3dFaUlpSWlJaU1FQU1CSWlJaUlpSWp4RUNBaUlpSWlNZ0lNUkFnSWlJaUlqSkNEQVNJaUlpSWlJd1FBd0VpSWlJaUlpUEVRSUNxaFhJeHQ1eWNIQU9uaElpZVJ4S0pCQUNxYkdWMjVrRkVWRm1xT3IrcVRnd0VxRnEwYnQwYUFIRHo1azBEcDRTSW5rZHBhV2tBcW02RmR1WkJSRlJacWpxL3FrNE1CS2hhREJreUJBQVFFQkNBcEtRazVPYm1HamhGUlBROGtFZ2tTRTVPUm1CZ0lBQ2dkKy9lVmZJOXpJT0lxS0txSzcrcVRpSkRKNkFpWEYxZEZRQVFHeHRyNktSUUtmTHo4ekZ0MmpURXhNUVlPaWxFOUp6cTJMRWp0bXpaQWpNenMwcS9Odk1nSXFwTWxaRmZ1Ym01QVFEaTR1SU05ajdPRmdHcUZtWm1abGkvZmoybVRwMktObTNhd01MQ3d0QkpJcUxuZ0xtNU9WcTFhb1ZQUHZta3lvSUFnSGtRRVZWY2RlVlgxWWt0QWtSRVJFUkUxWXd0QWtSRVJFUkVaQkFNQklpSWlJaUlqQkFEQVNJaUlpSWlJOFJBZ0lpSWlJaklDREVRSUNJaUlpSXlRZ3dFaUlpSWlJaU1FQU1CSWlJaUlpSWp4RUNBaUlpSWlNZ0lNUkFnSWlJaUlqSkNEQVNJaUlpSWlJeFFUUThFSkFDUWs1Tmo2SFFRRVJFUkVlbEZJcEVvZjh3elpEcHFkQ0NnVUNnU0FlRG16WnVHVGdvUkVSRVJrVjdTMHRJQUFBcUY0b1loMDFHakF3RUEyd0FnSUNBQVNVbEp5TTNOTlhSNmlJaUlpSWcwa2tna1NFNU9SbUJnb0hKVGlDSFRJekxrbDFjQ3M4NmRPeDhUaVVSZWhrNElFUkVSRVZFWlJFdWwwdTZKaVlreVF5WEF4RkJmWEVuazkrL2YzK3ZnNENBUmlVVDJBR29ETUROMG9vaUlpSWlJTk1oVEtCUlhBV3lReVdUakRSa0VFQkVSRVJFUkVSRVJFUkVSRVJFUkVSRVJFUkVSRVJFUkVSRVJFUkVSRVJFUkVSRVJFUkVSRVJFUkVSRVJFUkVSRVJFUkVSRVJFUkVSRVJFUkVSRVJFUkZSbFJNWk9nR1Z3TlRWMVhXMFFxSDRHSUNMU0NTeU5uU0NpSWlJaUlnMGtDZ1Vpa1FBMitMajQ0aGVML0lBQUNBQVNVUkJWTGNDeURka1ltcDZJR0RxNnVyNk00RDNESjBRSWlJaUlpSjlLUlNLRS9IeDhmMWd3R0NnUmdjQ3JxNnVQZ0MydFdyVkNuNStmbkIyZG9hdHJhMmhrMFZFUkVSRXBDWW5Kd2MzYjk1RVFFQUFMbCsrRElWQ3NTQStQdjVyUTZWSGJLZ3ZyZ3ovM3gwSWZuNSs2Tnk1TTRNQUlpSWlJbnB1MmRqWW9GT25UdkQzOXdjQWlFU2lrWVpNVDQwT0JBQzRBSUN6czdPaDAwRkVSRVJFcEpkbXpab3BmMnhqeUhUVTZFQkFPVENZTFFGRVJFUkVWRk5ZV3d0ejIxZ1pNaDAxT2hBZ0lpSWlJcUx5WVNCQVJFUkVSR1NFR0FnUUVSRVJFUmtoQmdKRVJFUkVSRWFJZ1FBUkVSRVJrUkZpSUVCRVJFUkVaSVFZQ0JBUkVSRVJHU0VHQWtSRVJFUkVSb2lCQUJFUkVSR1JFVEkxZEFMSWVCUVVGT0RvMGFNNGVQQWdybDY5aXJ5OFBFTW5pYWhLV1ZwYW9uWHIxaGd5WkFpR0RCa0NNek96U3JzMm55ZXE2UDNGZTRpb2JLb3lUemNVa2FFVFVCR3VycTRLQUlpTmpUVjBVcWdVQlFVRm1EOS9QazZlUEdub3BCQVpSSmN1WGJCKy9mcEtLVGo0UEZGSlpiMi9lQThSVlV4bDVPbHVibTRBZ0xpNE9JTzlqN05GZ0tyRjBhTkhjZkxrU2JScTFRcCtmbjV3ZG5hR3JhMnRvWk5GVktWeWNuSnc4K1pOQkFRRUlDWW1CcnQzNzRhUGowK0ZyOHZuaVlDSzNWKzhoNGpLcnFyeWRFUGlHQUdxRmdjUEhnUUErUG41b1hQbnppeHd5Q2pZMk5pZ1U2ZE84UGYzQndEODhjY2ZsWEpkUGs4RVZPeis0ajFFVkhaVmxhY2JFZ01CcWhaWHIxNEZBRGc3T3hzNEpVVFZyMW16WmdDQTI3ZHZWOHIxK0R4UmNlVzV2M2dQRVpWZlplZnBoc1JBZ0txRmNoQWFhNTNJR0ZsYld3TUFwRkpwcFZ5UHp4TVZWNTc3aS9jUVVmbFZkcDV1U0F3RWlJaUlpSWlNRUFNQklpSWlJaUlqeEVDQWlJaUlpTWdJTVJBZ0lpSWlJakpDREFTSWlJaUlpSXdRQXdFaUlpSWlJaVBFUUlDSWlJaUl5QWd4RUNBaUlpSWlNa0lNQklpSWlJaUlqQkFEQVNJaUlpSWlJOFJBZ0lpSWlJaklDREVRSUNJaUlpSXlRZ3dFTkpETDVTZ3NMRFIwTW9pcTFOMjdkNSs3K3p3bkp3ZFBuejR0OVRpWlRJYk16RXhJSkpKcVNCV1JLdDZuMVUraFVGVHA5ZlB5OHZqdlZBMzQ3RHgvakRJUVdMSmtDYnAwNmFKMS8rTEZpK0h1N3E2MjNkL2ZIMjV1Ym5wOXgvang0K0huNTFmcWNaTW5UOFpubjMybTF6V3Bhbmw3ZTJQNjlPbFZkdjJKRXlkaTY5YXRlaDgvZXZSb0RCMDZGQUFRR3h1TDJOallTa3RMYW1vcWhnMGJoZzBiTnVoOXp0S2xTN0Z2Mzc1S1MwTkphV2xwNk5PbkQrYk5tMWZxc1ZPblRvV1hseGVPSGoxYVpla2hkWC8vL1RlbVRwMktwS1NrU3IrMlFxSEF4SWtURVJRVWhJS0NnbkpmaC9kcHplVHQ3YTJ6ZkQxNDhDQUdEeDZNMzMvL0hRQnc4K1pOVEpvMENYLzk5VmVsZlArb1VhUGc0ZUZSb1d0VVpSbXljK2RPVEp3NFVlditQWHYyWVB6NDhZaVBqeS8zZC9EWk1VNm1oazZBSVJRV0ZrSXVsMWZwZDF5NGNBR1ptWm1sSG5mcDBpWFkyTmlVNmRyNkJpUDZxTXlYeTVvdUpTVkY2ejV2YjIrZDV4NDRjS0RVNjhmR3hzTGUzbDd2OUR4Ky9CaVBIejlHZm40K3Z2enlTOXk5ZXhlalI0L0cxS2xUSVJiL0Y4UHJjejlFUkVUQTF0WlcrTnkwYVZOODlORkgrT1dYWHpCKy9IalVxbFZMNS9reE1USDQ3YmZmNE9EZ29ISC9ybDI3Y09mT0hiMStyL256NTZ1a1h5a3dNQkJTcVJTZmZ2cXB6dlAvK09NUHhNYkdvblhyMW5qdnZmZjArazZxSENrcEtZaUtpb0pVS3NYbXpac3I5ZHFYTGwxQ2JHd3NSQ0lSVEUzTFZ6VHhQbjB4NWVmblkrdldyY2pJeUVDYk5tMkViUmN2WGtSU1VoTDI3Tm1ESmsyYUdEaVZWVnVHcEtTazZDeXZEeDgraktTa0pGaFlXT2hPcEJaOGRveVhVUVlDSmQyL2YxK2xadlRpeFlzQWlsb09pdE8yZmRteVplWCs3dklHSk5iVzF1amV2WHU1dnpjeU1oSzV1Ym5sUHQvWTZNcmdxNHFGaFFVS0NncGdabWFHTFZ1MjRMUFBQc09PSFRzZ2tVZ3dmLzU4bFdQSGpoMkx3WU1IcTEwakxDeE11TGUxQlF3bGE4RmNYRnl3YmRzMmxXMmJObTBDQUppWW1HRC8vdjNDZGs5UFR6UnExQWduVDU3RWhRc1hTdjJkVEV4TXNIRGhRclh0SVNFaGlJaUlBQUJNbURCQjQ3bDE2dFRCb1VPSDhNMDMzd0FBYnR5NG9iSGxEZ0RjM2QzTDFOcEIraGs1Y2lSKytlVVh4TVhGNGNTSkUvRHk4aXJYZGZidjM2OVdVYUtzeVRRM04wZHdjTERXYyt2V3JZc1BQdmhBNHo3ZXB5K20wTkJRM0w5L0h3TUhEb1NUa3hNQW9HM2J0cGc2ZFNyV3JGbURaY3VXYWIxbmxpOWZydGQzUEhyMHFFekhqeG8xU2tpTFBxcXlERWxLU2tKU1VoS2NuSnpRb1VPSGNsMkR6NDd4WWlDQW9qNXJKMDZjRUQ3TFpESUFVTm1tYTN0RkFvSEN3a0tOa1hOcEdqUm9nQysvL0xMYzMrdnQ3YzFBb0l3YU4yNk13NGNQcTJ3Yk9IQWcwdExTcXVUN0xDd3NoUEVxZG5aMjJMaHhJNzc3N2p0OC9QSEh3akhLUHY0Tkd6WkV5NVl0MWE3Um9FRUQ0ZWZRMEZCa1oyZGozNzU5R0RObWpFck5VVlJVRkN3dExkRzVjMmRZV2xxcVhDTWlJZ0p4Y1hFQWdJMGJONnJzYTlteUpSbzFhcVFTT0F3ZE9oUXBLU21Jam81V3ViZUhEaDJLOVBSMHRUU2VPWE1HcTFldlJ1dldyZUhqNDRNalI0NGdOemNYdzRjUFZ6bE9MQmJqODg4L1IwWkdCdnIzNzQrdVhidmk4dVhMT0hEZ0FLWk5tNFk2ZGVwby9MMUpmMlZwYlp3N2QyNnB4MnphdEVuak5mZnYzNi8xeGVqTW1UTTRjK2FNMW1zNk9qcHFEQVI0bjc2WU1qTXpFUndjakZxMWFtSGF0R2txKzBhT0hJbDc5KzdwckcwL2RPaFFtYjVQMytPOXZMektGQWdBVlZlRzdObXpCMERwclE3YThOa3hiZ3dFQURnN08rUHZ2LzhXUHZ2NysrUFlzV01xMjNSdDE5ZnExYXZWQnNuazUrY2pNek1UL3Y3K2FzZFg1RVdmU25mNDhHR2hsVWZwOGVQSFdMRmloZkJaVTgxR1pRb01ETlM2NytIRGg4SXhKaVltQUFDUlNJU3RXN2VpWThlTzZOdTNMN0t6czRWamRGMExLTXJRdzhMQzhQdnZ2eU0vUHgrclZxMkNTQ1NDVENiRG5qMTdZRzV1am9FREI4TE16RXc0SnljbkJ3RUJBV2pTcEFsQ1FrSmdZV0VCbVV5R0VTTkdJRGMzVjYzMlNTNlg0OTY5ZTNCd2NGQUxjQ1VTaVVyM0pLQ296L204ZWZOZ1oyZUg3Nzc3RG8wYU5jSzllL2V3WWNNR2RPdldUU1hvQ1FnSVFHeHNMTnEzYjQvRml4ZkR6TXdNRGc0T09IVG9FSTRlUFlyTm16ZXJCVEZVZGxaV1Z2RDA5S3lVYTlXdlgxL24vcWlvS0ppYm13TUEwdFBUc1hUcFVnd2RPbFJyUzRPMlFJWDNhYzJVbUppSXZYdjNBdmd2dnl0ZUZuNzU1WmY0N3J2dmtKV1ZCUUI0NTUxM05GNUhVNy8yUTRjT29Ybno1bnAzZi9YMjlpNjErMDFKejBNWmtwR1JnVC8rK0FOQTBUdkc2dFdyU3oxbi9mcjFlUFBOTndIdzJTRWpDZ1MrLy81N29VYi8zMy8vQlFDc1hidFcyRDlyMWl6aDUxZGVlVVhqYkNyYXR1c3JQRHdjR1JrWmF0dWZQWHVHWThlT3FXMW5JRkMxWW1KaTFHcG5zck96RVJvYUtueXVhQ1plOHNYbDJMRmp3cjkxYkd5c1VBanE4dlBQUDZ0dEd6aHdJUHIyN1N2VXZ2end3dzlvMUtpUjJuRm56NTdGM3IxN2hVQ2lkKy9lR0Rod0lMS3pzNUdmbnc5emMzUHMyTEVERHg4K3hQYnQyMVdDQUtBb1kwNVBUMGRRVUpEUWdoQWNISXlVbEJTc1hyMWFMZE9QaVltQlZDcFZHNHl2VUNqdzVNa1RPRG82Q3RzeU16T3hhTkVpMk5uWjRmdnZ2eGZTUDJIQ0JGeStmQmxwYVdrb0xDd1UwajVtekJnOGZQZ1FjK2JNRWRMcDZ1cUtWYXRXWWVmT25aREpaQ3drS2tIZHVuV3JQTzlSemdCVC9FVWlNek1UVDU0OHdkeTVjK0hpNG9KNTgrYWhYYnQyZWwyUDkybk5sSmFXcGxiMkZmODhlUEJnb1liKy9mZmZWenMvTkRRVXRyYTI2Tk9uajlxK3NvNjlLNCtxTGtPNmR1MHF2TGNvRlM5VFltTmpFUndjalB6OGZOaloyWlg2T3o5NjlBZzVPVGtxcmNGOGRzaG9Bb0c5ZS9maTJiTm5LdHQyNzk0dC9EeHIxaXpzMnJWTCtOeWhRd2VWejVxMjE2bFRSNlZmZHNtWHZwU1VGR0didWJrNW9xS2kxSzczMm11dm9VV0xGaW9EaFpRMUU3b1V2emFWejdKbHk0UnVYWkdSa1pnMWF4WWNIUjMxR3ZpcnI1RWpSd0lBSGp4NGdMQ3dNTFJzMlJKZHUzWVY5dXVxZlpvNGNTSnUzYnFGNDhlUGF6M215cFVyc0xDd1FKY3VYVFIyTVd2WnNpVkdqQmlCcVZPbnF0MS94ZE1CRlBWNUxaNnVuMy8rR1VlT0hFR1RKazJRbVptSlE0Y080ZG16WjlpMWF4Y2NIQnlRbFpXRlE0Y09vVTJiTm5qNTVaY2hsVXJ4elRmZndOVFVGQjkrK0NIdTNidUhXclZxb1hidDJnZ1BENGRNSmxNWmlGYTNibDM4OE1NUHNMZTNoNTJkbmNiN1dWTXpmY211ZVVvOWUvYms0UGNxVkZoWUNLbFVpcnk4UER4NzlnelBuajFEVGs0T3NyS3lrSldWaGFkUG4rTFJvMGQ0OU9nUm5qeDVnc0RBUUtHMnY2U0NnZ0sxUWNIdDJyWERUei85aEIwN2RtRFRwazI0Y3VXS1hvRUE3OU9hcTNmdjNzTGZvbVNOZkU1T0RqNzQ0QU1oYU5UMFFoMGFHb3I2OWV2cjliS3RiM2xaMm5GOSt2VEJ5cFVyQVZSOUdmTEJCeDhJTTJoRlJrWWlOVFZWS0ZPQW9qNzB2Lzc2SzZ5dHJiRnYzNzVTVytDV0xGbUN3NGNQQzg4bG54MENqQ2dRVUhiblNVdEx3OENCQXdHb3Y0UXBCNmpveTlIUlVTVVFLQjRKcDZTa3dNek1USmpKUUZPQktKZkxvVkFvMUdwaDljSEJ3cFhyOU9uVFZYTGR6ei8vSEVCUjBCa1dGb2IyN2RzTDIwcGpZMk5UNnI5UmVIZzRYRjFkZFU2SEN4UmwrQ1cvZDhlT0hmajExMTlWYXErS2MzQndRTk9tVFpHYW1xbzJnTzcrL2Z2Q3RuSGp4cUZ4NDhhWU8zY3VybDI3Qm45L2Z6ZzVPZUdycjc1U0t4Qjc5dXlwOHJsOSsvWXFuN3QzNzQ0Wk0yYm8vRjAwK2ZiYmJ4RVpHVm5tODBpM1VhTkdJVGs1dVZ6VGVVWkhSd3NEMFl1M3ZnTEFreWRQSUJhTDFiWXI5ZTdkR3pkdjN0UzQvOG1USjhMMlRwMDY4VDU5QVNrVUNpeGV2QmozNzkrdnRHdSsrKzY3bFhLZGwxOStXZVAycWloRFpzNmNLZnlzZkRsVzV1TUtoUUlUSmt5QVhDN0hsQ2xUVUw5K2ZjaGtNbno3N2JjWVBIaXd4aUE2UHo4ZndIL3ZJM3gyQ0RDaVFFQ3B0RG1IOVkzbU5VVzJ4Yzl6YzNORGt5Wk5kRjVMS3BVQ1FMbW0rNnJvWU9HVEowOGlKeWVuM09lL1NPUnllWlZuTU5IUjBRQ0sra0VmTzNZTS9mcjFBMUIwbjd6Ly92dENqVmJ4ejdhMnRzakx5ME5CUVlGUWN4b1dGb1pIang2aGI5Kyt5TXpNUkZSVUZCWXNXSUNvcUNpTk13Y3BadzJ5dDdkWGErS3RYYnMyQUdnY1pBd1VaZGh1Ym03bzNyMDd4bzBiaDJuVHB1R0hIMzdBMXExYmhTRGF6YzBONmVucEdEWnNHT1J5T1FJREE0WCs1WjA2ZGNJLy8vd0RxVlFLR3hzYjlPdlhUK1BNUnNWWldGakF6czVPejcrcTZubFUrWlQzWCsvZXZXRmhZYUh5MzZGRGg1Q1ptUWxmWDEvWTJOakF4c1lHZGV2V1JaMDZkV0JuWjRlR0RSc0sxeW5lK2xxY3R1MjZaR1ZsQ2VlOSsrNjdXTFJvRWUvVEY4d3Z2L3lDdi83NkM4MmJONGRNSnRNNEFMV3NGaTFhVkFrcDA2eXF5NUFiTjI2b2RTdStldlVxcmx5NUFsZFhWMkhRN2UrLy80NTkrL2Jod1lNSENBZ0lVTHVPc3B1UnN2S1JlVHdCUmhnSWhJZUhDei8vOU5OUGNIVjFWWWxZczdPekVSSVNVaTFwVVhaVk1rU2Z0NUpSdXpHTGlvb1NNdG1DZ2dKTW56NGRBd1lNMERvd3JheXlzN01SRXhNRG9LZ3J6K0xGaTFHL2ZuMjgvdnJyT3M5VHZyaG5abVlLTXlUczNMa1RWNjVjZ1plWEY5YXRXd2RiVzF2MDY5Y1BYMzMxRmVyVnE2ZjJVbDk4WmdWdFRkNGx0eTlhdEVpb1BiTzJ0aTcxOTJ2VXFCRVdMVm9FRnhjWG5EaHhBcnQzNzhhUUlVTXdlUEJnTEZ1MkRJNk9qaHJIT1dqeTU1OS80czgvLzlUcldLbytxMWF0VXRzV0ZSV0Z6TXhNakJrelJtc1hJS1hpcmEvS0xoUmVYbDRxTHl0SGpoeUJsNWVYenZ6UXpjMU5ZMlVONzlNWFMvLysvUkVkSFkyUFB2cEllSUV2UGdDM3VKS0RjNVY4ZlgxUnIxNjlLazJuVWxXWElXRmhZY0xQQ3hjdXhOaXhZNFd1ZE5iVzFoQ0pSQUNLWmc4U2lVUmFwK2RVQmdMRm4xYytPMlJVZ1VCcWFpcmk0dUpRdTNadFpHVmw0WC8vK3g5Ky9QRkgvUGpqajJqZXZEbUFva3hGMmYrdnFpbG5FQ3BaVTZ1THNtbFBPYmdHZ01ZWmgvVFJzV05IakJneG9sem52a2dPSERpQUZpMWE0UGJ0MjVCS3BiaDkremI4L2YyUm5aMHRyT3dMUU1oc3krckVpUlBDZWhFZUhoNjRkdTBhL1B6OFNoMG9ySHlKZi96NE1SbzBhSURVMUZSY3Zud1pMaTR1YU5DZ0FYeDhmT0RoNFFFckt5c0FSVjNiZEhWdks5a0ZTRnZYSUUzVHN0MitmUnNSRVJIQzJCWGxmTkJLbnA2ZVVDZ1UyTHAxSzdLeXNzbzlqWjJYbDVkZXEwNld0R3JWS3EzOVNxbHFLQmVoeTh2TEt6VVFLRTQ1UjNtdlhyMkViV0ZoWVZpOGVERzJiTm1DNWN1WG8yUEhqbXJuS1o4aFhjOGg3OU1YZzBna3dyQmh3MVJtck5IV2hiSGs0RnlsMGFOSEM0RkFWWXluS3g3Y1ZuVVpVbngxM1hQbnp1SDA2ZE5ZdDI0ZFhGeGNoTzJuVHAzQ3RXdlgwTHQzYjdScjF3N1BuajBUeWdZbFpSYy9UZDJSK2V3WUw2TUtCQTRjT0FCTFMwdDA2ZElGSjA2Y3dKbzFhekIyN0ZqTW1ERURPM2JzQUZDeHJrRmxwYXhCVUhiUjBFZkpQbjRBTk00NHBBL2xGR0hHN1ByMTYvanJyNy93OGNjZlkvUG16YkMydHNiNjlldmg0K09EbFN0WG9sNjlla0xyU1hsWE96MTQ4Q0JlZSswMVJFZEh3OFRFQkxObXpjSzFhOWRLcllsUk5wOCtlUEFBYmR1MnhZRURCNkJRS0RCbzBDQUFSWUdjOG9YSjNkMGRQWHYyVkZ0ODVlTEZpemgyN0JoTVRVM1ZXZ3RLNnhwVVhIaDR1RXByMnV6WnM5V09PWGZ1SERJeU1tQnZiNjhTa0pTc3NXdmR1clhXK3k0L1AxK1lFclVzbE04RlZaeStMeXZLKy9QaHc0ZDY1MkZoWVdFNGUvWXNtalp0aXQ2OWV3dmJlL1hxaFlrVEoyTExsaTJZTUdFQ1pzMmFoZUhEaHlNakl3TjE2dFNCaFlXRjBLMno1TXROY2J4UGF5YUpSQ0w4YlNaT25JaExseTVCS3BXcWRPWFZORWhVV3d1UkpyVnExZEk0dTFCWkhUOStIQktKUlBoYzFXWEk2ZE9uY2VmT0hUZzZPaUlsSlFVYk5tekF4SWtUTVdYS0ZIenp6VGQ0N2JYWEFBQ2JOMitHaVlrSkprK2VqRDE3OW1ETGxpMzQzLy8rcDlJTlI5a2RXVk9yRzU4ZDQyVTBnWUJFSWtGb2FDZzhQRHlFMnZUV3JWdGozcng1Q0FrSkVXNnl2THk4S2htVnJpdHcrUFhYWC9IcnI3OXFQVWZaRHhhQXNCcG44WmRJanFJdnYrRGdZSWhFSWd3ZVBCaWJOMjhHQURSdDJoVHIxNi9IenAwNzRlSGhnYnk4UEFEbDY2TjQ4ZUpGWExwMENRc1hMaFRHQ2J6MTFsdElTMHZERHovOEFBQzRjT0dDeWhvQXlzL0tnWllaR1JsQ0MxYmR1blhSdjM5L3RlL1J0c0ppeTVZdHRmYlpIRFZxbE41TjE2TkdqY0xFaVJPeGRldFc3TnExUzZndEtqN2Z2TEl3enNqSVVLbWhLMWxqMTdWclY2MkZSR1JrSkFlRUdZaXUya0pOdFgvS2xWaW5UNSt1dFVWZzkrN2RRc3RCUWtJQ2xpMWJCckZZREg5L2Y1V1hJckZZakVtVEp1SFZWMS9GZ2dVTGNPREFBWGg3ZTJQNDhPRnFBK1pmZmZWVnJiOEQ3OU9hSlRvNkdsdTJiRUZDUW9KUUJpY2tKS0JqeDQ3bzNMbHp1UmJiMUtaT25Ub2F4d2tzV0xBQTl2YjJLbE9JcjEyN0Zoa1pHUnA3QjBSSFI2c0VBbFZkaG16ZnZoME9EZzU0OWRWWGtaS1Nnalp0MnVEYmI3L0ZwNTkraW9pSUNMejIybXNJRHc5SFltSWlSb3dZQVVkSFI2U25wK1BwMDZmNDRZY2ZWSDVuVFJXSlNueDJqSmZSQkFKNzkrNUZkblkyQmcwYXBOTE1ObkRnUVBUcjEwOElEdExUMHpGeDRzUksvMzdsNE5EaXpwdzVJM1FQNnRHamgxQmdsdFNwVXlmaFoyWGhXNTdCTnFRcU9qb2E0ZUhoNk5tenB6QzdrMUs3ZHUzdzFWZGZBU2lxa1FlZ3NxcWh2alp2M2d4emMzUDA2ZE5IcGNia3hJa1RPSGZ1SElDaUdxWHIxNjhMKzVTZmxkUEVwYWFtWXV2V3Jjak56WVd2cjYvV2w2Nkt0bExwQ2lqTnpjMWhhMnNyZkhmSjdteHBhV2tJRHcrSG82TWpRa05EaFZybHN0VFlBVVhQU1hrR3dTc1grNlB5VS9ZZjF2U3lvbXM2WTEycm9pclhYWW1JaUlDL3Z6K2VQWHVHT1hQbXFMVmNLYjMrK3V2WXVYTW5KQklKek0zTjRlSGhnY3VYTDZPd3NCQ21wcWJvMkxFalB2MzBVNjNmeC91MFprbFBUMGRjWEJ5Y25aMlJscGFHM054Yy9QWFhYMlhxYWxaUng0OGZoNk9qbzBvZ2NPclVLYVNrcEtnRUFzWG51MWVxNmpMazlPblRpSXVMZzYrdnI4cHo5c29ycjJEYnRtMW8xNjRkOHZQejhkMTMzNkZPblRxWU5Ha1NnS0lXNGpmZWVBTy8vdm9yUm8wYUpheUFyR21NZ0JLZkhlTmxOSUhBOXUzYjBiUnBVN3p4eGhzcWdRQ2cydCsrY2VQR3dnQTJoVUtCTVdQR3dOUFRVMjN3emVqUm84djAvU1Z2L0t5c0xMenp6anNRaVVSUUtCUndkM2ZYcTV2TzNidDNBUUJObWpUQlYxOTlwYlkyUW5sMDY5WU5mZnYycmZCMWFwb2ZmL3dSWXJGWTU0c0Y4Ti9mWE5PQ1hTVXBGQW9oZzR5TmpjV1pNMmN3YU5BZ3RVeDF3NFlOeU1yS1FzK2VQZUhqNDRPcFU2Y0NVSjAxU0M2WHc5emNISC8vL1RkdTNMZ0JlM3Q3ZlBUUlJ6cS92enhUczFYR3RHemJ0MitIWEM3SDhPSER5OTBQRmdCeWMzTng2OWF0Y3AxSEZhTmN2VlZUTng5TlFlS0ZDeGN3ZnZ4NGxWbXZ0R25WcWhVYU5teUkwYU5INDhHREJ3Z09EaTQxUFNkUG5rU0xGaTNRb2tVTGxlMC8vZlNUOE1KVFZyeFBueTlkdTNZVlZnRDI5dlpHYm02dTFpQ2dJb09GZi83NVo1aWFtdUw0OGVPSWpZM0ZnZ1VMeXBST2hVS0JxVk9ub2tXTEZ2ajIyMitGN1ZWWmhoUVVGQ0FvS0FpV2xwYnc5dmJHOTk5L3IzTGNTeSs5QktDbzFTMGxKUVYrZm40cXorNmtTWk53OXV4WnJGKy9YdWpHSTVWS1lXSmlvaGJRNklQUHpvdkxhQUlCVTFOVGpCa3pSbWRUWTFSVUZFUWlrZEEwcnB4ZTA5SFJVVzJaYmVXeHBYbjI3Sm53UWpodTNEalkyOXNES0NyTVpESVpCZzRjaUppWUdPemN1UlBlM3Q2bDFvUWtKU1VCS0NwWVY2OWVYU2xUZ05yWjJSbGxJT0R1N283bXpadkQyZGxaNTNGWHJsd0JVTlNWckRTSER4L0d5Wk1uTVdYS0ZOalkyRUFzRm1QTW1ERWFqMzN5NUFtQW9rVlhOQkdMeFdqVHBnMFNFeE1CRkMxNlY5b01VMkt4dU15MWFicWVDZVVBemUzYnQyUDc5dTNDOXBLdEQ4T0hENGVGaFFXR0RCbFNwdTh1aWMzR2hxT2Nvckg0dEorNmRPalFBZWJtNXZqbm4zOUtQVlpaaXlnV2l5dGxmRlhKUUlEM2FjMms3NzBHVkd5d3NMSkdQRGc0R0gvODhRY2NIUjFWRmxBc3pjR0RCM0h1M0RuWTJOZ0kxd0txdGd6eDlmWEZzMmZQTUdMRUNLMExoWjA0Y1FJYk5teUFyYTB0eEdJeFFrSkNJSlZLaFlYL2JHMXRjZXJVS1p3L2Z4NnZ2dm9xcEZLcFdvc2ZueDB5bWtEZzAwOC94WHZ2dmFkeDMyKy8vWVo3OSs2cGJWZldrQ1VsSmVtc3dTcGVLQlVVRkNBaElRRkFVWmVPbmoxN0N2M3lCZzBhQkh0N2U2U2twR0RuenAzQ1MyS3JWcTJ3ZnYxNmJONjhHVk9tVE5INWUxeThlQkZBMFVCUlRXc2liTm15QlJzMmJJQ0xpd3VDZzRPRm9FWXFsVUlpa1ZUYmRHbzF3ZURCZzNVT1BGUTZjK1lNQVBXRlVUVEp5c3JDWDMvOWhiZmZmaHY5K3ZYRHRHblR0R2IreXVaaWJZRUFVTlM4bkppWWlMNTkrd29EM1JJU0V0QzhlWE9ONTBWRVJLak45bEFSeWtEVHk4c0xIaDRlQ0E4UFIyUmtKSll1WFFvQXd2K1ZNOEZvV2dCS1U0M2R2SG56MUdxbGZIMTk0ZXpzREU5UFQweWNPQkgzNzkvWE9IYW1PRzl2YnpScjFnemUzdDRxM2F1bzdPN2N1UU1Bd2d4cXVzamxjcGlabWVHTk45NUFaR1Fra3BPVFZWNlE1SEk1cmwrL2pyWnQyd3JiaWdlY0pic1NhT3BlVUhLbDJlTGJTdUo5K3VLcjZHQmhBSmcvZno3aTQrT3hidDA2dUx1N2wvb0NEeFE5RjJ2WHJrWERoZzNWeGhoVWRSbWlhVzJZNGs2ZE9vWEN3a0prWjJlckxRZ21Fb21Fc1lUZmZmY2R0bXpaZ3J5OFBMVkFnTThPR1UwZzhNRUhIMmpkOTl0dnYrbnNIMzMyN0ZtY1BYdFc2LzVKa3lZaE5UVVZxMWF0UWx4Y25OQmRwNkNnQUMxYnRrVFhybDNSdFd0WE9EazVRU0tSWU83Y3VaREpaQmcrZkRpY25KelF1SEZqN04yN0Y5dTNiMGZuenAzeDVwdHZhdnllckt3c0pDUWt3TTdPVG1VVlk2V1RKMDlpNDhhTmNIQndRR0Jnb0JBRXlPVnlUSjQ4R1JrWkdWaTNiaDFhdFdxbDlYY3hKcHFteVN3cExTME44Zkh4c0xLeVF1Zk9uVXM5L3ZIanh3QWd0UHhvYXcwQWdFdVhMZ0dBMXNJb0xTMU5tRys1K0ZTTElTRWgrT09QUC9ENzc3K3JCUU45Ky9iRmtpVkxTazFuY2N1V0xjUHZ2Lyt1Y1o5eURJdTd1enNHRFJxRU8zZnVJREl5VXBpNVNGbElhS3V0QXpUWDJDbFh4MVFPb0FZZ3RMcWRPWE1HMTY5Zmgwd21Fd3BRYlZKU1VvVHBLenQwNktCeXZMYm5pRFJUMWxwcVdwRlVTUzZYNC9EaHc5aStmVHRDUWtJd1lNQUFSRVpHWXYvKy9TcmRnOUxUMHpGeTVFZ01IVHEwek4wd3lvUDNLZW1qZHUzYW1EZHZIbWJQbm8zRml4ZGoxNjVkT28rWHlXU1lOMjhlOHZMeThNMDMzNmgxbTZ2cU1rVFQyTUxpZkh4OFVLdFdMYlJwMHdiMjl2YW9VNmNPNnRhdGk5cTFhd3N0MGo0K1ByQzN0eGRhQ1VxMkx2RFpJYU1KQkhUWnRHbVQycmE3ZCs5aTdOaXhzTGUzUjNwNk9xeXNyTEJ1M1RxVldxL2k2dFdyaDNQbnprRXNGdU90dDk2Q2g0Y0hQRHc4NE9EZ0lCeVRsNWVIbVRObjR2cjE2M0J5Y3NMMDZkTUJGRTFyTm0vZVBNeVpNd2R6NTg3Rm1qVnJOQTZtTzM3OE9PUnlPWHIwNktIV0xlbkNoUXZ3OC9PRHRiVTExcTFicC9Ld2k4VmlEQjA2RkV1V0xJR1Bqdy9XckZrRFYxZlhjdjJ0ak0yT0hUc2dsOHZSdlh0M3ZicmNLS2VFMWFjdmFGeGNITXpOemRHbVRSdTFmVEtaRFBQbnp4ZHFhLzc4ODA5NGVYa0JLSHJKVWlnVUd2dHlTeVFTamExYnVoU2ZBYU1rWlExTXlZRndKV2tMcEhYVjJHVm5aMlBhdEdrNnIxdmFmcURvNzZIcE9NNm1WVGJSMGRFUWlVUjQ1WlZYMVBZcEZBcjgrZWVmQ0E0T3hxMWJ0MkJtWm9hTWpBejA2dFVMam82TytPV1hYekJzMkREaFhsYjJpUzdMR2lrVndmdVU5T1hwNllrZVBYcWdXYk5td2t4WjJzaGtNalJwMGdSZVhsN2w3dEpXbFdXSW82TWo1czZkcS9PWURSczJ3TkxTRWdVRkJaQktwV3FUa3ZEWklRWUNHcHc5ZXhaZmZQRUZDZ29Lc0hMbFNraWxVbno2NmFjWVAzNDhwazJiQm05dmI3VisxYlZxMWNMbXpadlJ0bTFiamJOdVBIejRFTE5temNMbHk1ZlJvRUVEckYyN1ZxVkpzVmV2WGhnMWFoVDI3Tm1ENmRPblkvcjA2Umc1Y3FUd3dpK1h5NFdtdVlFREI2cGNPeXdzREY5ODhRV0FvbWE3a3NHS1hDNkhsNWNYWkRJWmxpOWZqaWxUcG1ERmloVmNYYmdVaVltSlFpMkh0b0hjeXFiUGh3OGZvbTdkdXJodzRRSk1URXhLemNUVDA5TVJGUldGTjk5OFU2MzVWQzZYdzkvZkg1Y3VYY0swYWRNUUdSbUo4UEJ3M0w1OUd5MWF0TUNkTzNmUXRHbFRqWDM3Szd2LzVmbno1d0g4TnpDdE1sbGJXMnRjalhMdjNyMDRlUEFnUm84ZUxkUkthVE44K0hBMGJkcFVZM00xNlM4cEtRazNiOTdFeXkrL3JGS0pvSngzL0lNUFBrQnljakxFWWpHR0RCbUNBUU1HQ0pVY3MyYk53c3laTXpGbnpoeHMzYm9WZG5aMnVIcjFLZ0R0clYyVmpmY3BsVVZRTVBBRFBnQUFJQUJKUkVGVVVKQmVZL3hzYkd3UUdCZ0loVUpScnUrcHlqSkVYOHB4WmNvdWRTVm5IT1N6UXd3RS9sOWhZU0ZPblRxRjBOQlFuRGx6Qmc0T0RnZ09EaFlXVzlxOWV6ZjgvZjJ4Y3VWSy9Qenp6M2p2dmZmdzl0dHZxelFORnAvbXM3aS8vLzRieTVZdHcrUEhqK0hnNElEdnYvOGVUWnMyVlR0dTFxeFp5TXpNeE5HalJ4RVVGSVRmZi84ZFU2ZE9oYnU3TzQ0Y09ZSWJOMjZnZmZ2MndtcUNoWVdGbURCaGdqQW13Y1RFQkRObnpvUmNMa2RoWWFIdy81S1ptRXdtdzl5NWM3RjA2VklNR0RDZ012NThMNXowOUhUTW1UTUhjcmtjbnA2ZUdtdEpnYUlhbWJ0MzcyTFlzR0V3TnpmSHc0Y1AwYVZMRjQxenNSZTNiZHMyeU9WeWpmT3pYN3QyRFpjdVhjTElrU014YnR3NHRHelpFck5uejhiQ2hRdXhZTUVDM0w5L1g2V3JVSEhsbVpwdDFxeForUHZ2djlXMnkrVnkvUG5ubjNCMmR0WTRXRTA1RlYxNVo1QVFpOFVxUWF0TUpzTlBQLzJFWDMvOUZmWHIxOGY0OGVQMVdxaksxTlJVYTBzZDZVYzVTTEQ0R2hYSnljbTRmLysrOEhPUEhqMHdmZnAwUkVWRndkZlhGek5tek1DSEgzNElEdzhQZlBUUlI5aTllemRHang0TlgxOWZvZDl2aHc0ZDhPREJBK3pldlZ2bCs1NDhlYUpXc0pmY3BoeE1YOXEyR1RObThENnRvUW9MQzFGWVdBaUpSSUtIRHgvcXpEZTExY2lucEtSbzNPZm82SWpWcTFkanpwdzVwYWJqM3IxN0tubXhzbFcxdE5WemRZMU5xT295Ukp2NCtIalVxMWNQZGV2V1JhMWF0V0JxYW9wNzkrNEpNd2NWWDdXYmVUd0JEQVJ3OGVKRmJObXlCZkh4OFpCSUpMQ3dzTUJISDMyRVR6NzVCRFkyTnNKeFRaczJ4Wll0VzNEdzRFRnMyN1lOZ1lHQkNBd01SUFBtemJGejUwNnROM05RVUJEMjdOa0RvR2p1MzlXclYydnRWeWdXaS9IRkYxK2dZY09HMkxGakJ4SVRFN0YyN1ZwczJyUkpXUEhQMTlkWE9ON0V4QVNkT25WQ1ltSWlHalJvZ0xwMTY4TFcxaFpXVmxhd3NyS0NwYVVsek0zTllXWm1CbE5UVTVpWW1FQWtFaUVuSndjSERoekEwcVZMWVdGaG9iTENKeFdaTjI4ZTB0UFRVYTllUFoxTnIxT25Ua1ZxYXFwUTIrTHM3RnpxOHVrcEtTa0lEUTNGU3krOUpDd2FWbHk3ZHUwd1lzUUlvWCtvcDZjbmV2WHFoZkR3Y0dITVFVVm1Ydm5tbTIrRVFXT1ptWm40KysrL05ZNGIrZTIzMzVDZW5vNFBQL3hRMkRacDBpVGs1dVppdzRZTlFxMXY4ZTV2NVJFVkZZVVRKMDRnUER3Y1Q1OCtSYU5HamJCKy9mb3lyYmhONVhmanhnMGNQMzRjdFd2WFZxbWR5OG5KZ1Znc1J2UG16ZUhuNXlmY2M3YTJ0amh5NUFqV3JGbURXN2R1WWNHQ0JaZzVjeWJ5OC9PeGYvOStvVTl4Ky9idDBhSkZDeVFsSmFrRkFsbFpXWHB0QTFEcXR0YXRXL00rcmFGU1VsSXdiTmd3NGJPdUZxVFNwazR1cVg3OStwQktwVHJYd0ZES3o4L1hlSncrNTJwVGxXV0lMaXRYcmtSeWNyTEdmYlZxMVZJSmJwakhFOEJBQUsxYnQ4YS8vLzZMTm0zYW9IZnYzaGd3WUlEV1JUOU1URXd3ZE9oUURCa3lCQ2RQbmtSWVdCZ2FOMjZzODJidTA2Y1BEaHc0Z0E4Ly9CQ1RKazBxZGY1ZWtVaUU2ZE9udzlYVkZYdjM3c1dLRlN0Z2EydUxSWXNXSVRnNEdHKzk5WmJLOFZPbVRJR3ZyNi9XeGNpMGVmdnR0N0ZxMVNxOVpqRXdScjYrdnZqODg4K3hldlZxblUyMGJkdTIxVG1JU2hOSFIwZjQrZm1oVTZkT2F0MTdQRDA5MGJadFc3VkJZbDkrK1NVV0wxNk1FeWRPb0czYnRocG5rbkJ5Y3RLck9Ua2xKUVduVHAwUzVxdHUwYUtGeG5uZ0d6ZHVEQmNYRjd6Ly92dkNOaE1URThUR3h1TGF0V3N3TXpORHQyN2ROSzUwWEJZV0ZoYjQ1WmRmMEtwVks0d1pNd1lqUjQ0czF3cWNWRDZ0VzdmR2lCRWowS3haTTVVVnkxMWNYQkFRRUlBMzNuaERwUnVqblowZE5tM2FoR25UcGlFM054Y0toUUppc1JoejU4NkZ1N3M3UWtKQ1lHRmhJYXhuMGE1ZHV5cnR5M3Z1M0RuZXB6VlU0OGFOVWFkT0haaWFtcUpCZ3dhWVBYdTIxbU9MTC9oVkZvYnFSMTZWWllndTNidDNCMUEwSnJHZ29BQWlrUWgxNnRSQisvYnQ4ZUdISDZKeDQ4YkNzY3pqQ1FES3Z5ckVjOERWMVZVQlZQeEIxN1JpWUdYS3lzcDZMaVBmNG90ZlZUVmxiV0pOR3R5VG5wNWVhZjAwSzR0RUlvR1ZsVlcxL2J0VlZHRmhJVVFpa2M2MUNvQ2lMaDh2K3RTMmxma01WUGJ6cEp4THZMUi9wK0trVWluTXpNektkTTd6NmtXNFQ4dDZUOVNVUFBucTFhdVFTcVZhdTk0K3o1N0hNcVN5dlFqUFRubFZ4ak9rdkVaY1hKekJDdlgvWSsvZTQzSzgveitBdis2N3VsVXFKSW9VSmN4cHBvWXh4MkdFeVF4em1HTytjellzbHNXRXFXbVpRNXN3NS9PUWtEbk1JV3hPSmFlUlpaTG9JSWVrdzkzNXZuOS90UHY2ZGRkOTE5M0pyZTdYOC9IWVkzWGQxK0hUN1hOZDErZjlPZXA4aXdDQUNnMENBTlVyZGI0TktrdGhVbHZleGdkNFNWdCt0RTNUZTZ1cXZTQXFtOUlVNXF0U2pSN3o2ZHNyLzFvVWxjM2IrQTRwYjd4M0tyL0tYNVZEUkVSRVJFUWx4a0NBaUlpSWlFZ0hNUkFnSWlJaUl0SkJEQVNJaUlpSWlIUVFBd0VpSWlJaUloM0VRSUNJaUlpSVNBY3hFQ0FpSWlJaTBrRU1CSWlJaUlpSWRCQURBU0lpSWlJaUhjUkFnSWlJaUloSUJ6RVFvRGZDME5BUUFKQ2FtcXJsbEJDOWVWS3BGQUFna1VqSzVYeThueWkvMHVRdjVpR2kwaXZ2WjdvMk1SQ2dOOExlM2g0QUVCVVZwZVdVRUwxNThmSHhBQUJyYSt0eU9SL3ZKOHF2TlBtTGVZaW85TXI3bWE1TkRBVG9qWEJ4Y1FFQStQajRJQ0lpQW1scGFWcE9FVkhGazBxbGlJeU1oSyt2THdDZ1Y2OWU1WEplM2s4RWxDMS9NUThSbFZ4RlBkTzFTYVR0QkpTRm82T2pIQURDd3NLMG5SUXFSbloyTm1iTW1JSFEwRkJ0SjRWSUsxcTFhb1dOR3pmQ3dNQ2d6T2ZpL1VRRmxUUi9NUThSbFUxNVBOT2RuSndBQU5ldlg5ZGFlWnlCQUwweDJkbloyTGx6SjA2ZVBJbkhqeDhqTXpOVDIwa2lxbEFTaVFUVzF0Ym8xYXNYWEYxZHl5VUlVT0Q5UkdYTlg4eERSQ1ZUM3M5MEJnSmx4RUNBaUlpSWlDcWp0eUVRNEJnQklpSWlJaUlkeEVDQWlJaUlpRWdITVJBZ0lpSWlJdEpCREFTSWlJaUlpSFFRQXdFaUlpSWlJaDNFUUlDSWlJaUlTQWN4RUNBaUlpSWkwa0VNQklpSWlJaUlkQkFEQVNJaUlpSWlIVlRaQXdFcEFLU21wbW83SFVSRVJFUkVHcEZLcFlvZk03U1pqa29kQ01qbDhyc0FFQlVWcGUya0VCRVJFUkZwSkQ0K0hnQWdsOHNmYWpNZGxUb1FBTEFaQUh4OGZCQVJFWUcwdERSdHA0ZUlpSWlJU0NXcFZJckl5RWo0K3ZvcU5oM1FabnBFMnJ4NE9UQm8yN2J0Y1pGSTFGUGJDU0VpSWlJaUtvR3JtWm1aWGUvZXZadWxyUVRvYWV2QzVVVDI5T25UUFZaV1ZsS1JTRlFYZ0JrQUEyMG5pb2lJaUloSWhReTVYSDRmZ0g5V1Z0WUViUVlCUkVSRVJFUkVSRVJFUkVSRVJFUkVSRVJFUkVSRVJFUkVSRVJFUkVSRVJFUkVSRVJFUkVSRVJFUkVSRVJFUkVSRVJFUkVSRVJFUkVSRVJFUkVSRVJFUkVSVTRVVGFUa0E1MEhkMGRCd3RsOHNuQW1nakVvbXFhenRCUkVSRVJFUXFTT1Z5K1YwQW0yL2N1TEVKUUxZMkUxUFpBd0Y5UjBmSGZRQSsxWFpDaUlpSWlJZzBKWmZMejl5NGNjTVpXZ3dHS25VZzRPam9PQjdBWmpzN08zaDRlTURCd1FHbXBxYmFUaFlSRVJFUlVTR3BxYW1JaW9xQ2o0OFB3c1BESVpmTDU5KzRjZU1IYmFWSHJLMExsNGYvdWdQQnc4TURiZHUyWlJCQVJFUkVSRzh0RXhNVHRHN2RHZ3NXTEFBQWlFU2lFZHBNVDZVT0JBQzBBUUFIQndkdHA0T0lpSWlJU0NNTkdqUlEvTmhFbSttbzFJR0FZbUF3V3dLSWlJaUlxTEtvWGwyWTI4WkltK21vMUlFQUVSRVJFUkdWRGdNQklpSWlJaUlkeEVDQWlJaUlpRWdITVJBZ0lpSWlJdEpCREFTSWlJaUlpSFFRQXdFaUlpSWlJaDNFUUlDSWlJaUlTQWN4RUNBaUlpSWkwa0g2Mms0QUVSRVJBVGs1T2Rpd1lRTk9uejZOK1BoNFpHVmxhVHRKcEtNTURBeGdhV21KYnQyNllmcjA2WkJJSk5wT0VsVVFCZ0pFK2VUazVPRFlzV01JREF6RS9mdjNrWkdSb2Uwa1VSa1pHaHJDM3Q0ZUxpNHVjSEZ4Z1lHQlFablB5WHhDNVoydmNuSnlNR25TSk55OGViT2NVa2hVZXRuWjJZaUppY0d1WGJ0dzdkbzFiTjI2bGNGQUZjVkFnT2cvT1RrNWNIZDNSM0J3c0xhVFF1VW9JeU1ENGVIaENBOFB4K25UcCtIbjUxZW1RaHZ6Q1FIbG42OENBZ0p3OCtaTnRHblRCZ3NYTG9TVmxSV01qSXpLTWNWRW1zdkl5TUN6WjgvZzYrdUxpeGN2NHRkZmY4VzBhZE8wblN5cUFBd0VpUDV6N05neEJBY0h3ODdPRGg0ZUhuQndjSUNwcWFtMmswVmxsSnFhaXFpb0tQajQrQ0EwTkJRN2QrN0UrUEhqUzMwKzVoTUN5ajlmSFRseUJBRHc5ZGRmdzg3T3JyeVNTVlFxaG9hR3NMVzF4YXhaczNEeDRrV2NQWHUyeklGQVZlLzZWbG03VTNHd01ORi9BZ01EQVFBZUhoNW8yN1l0QzNkVmhJbUpDVnEzYm8wRkN4WUFBRTZlUEZtbTh6R2ZFRkQrK1NvcUtnb0FHQVRRVzZWKy9mb0FnTmpZMkRLZFI5SDFiZE9tVFlpT2pxNXlRUUNnM0oxcTNMaHhsZVp2WklzQTBYL3UzNzhQQUhCd2NOQnlTcWdpTkdqUUFBRHcrUEhqTXAySCtZVHlLNjk4bFptWkNRQXdOall1YzVxSXlvdWhvU0dBdkVKdVdlaEMxN2ZLMnAyS0xRSkUvMUVNK0dRTmI5VlV2WHAxQVA5ZjRDb3Q1aFBLcjd6eUZWRlZkdmp3WVFEQTNMbHpZV2RuVitXQ0FPRC91MVBObVRNSEFIRDY5R2t0cDBnekRBU0lpSWlJcU1JOGV2UUlBTkN3WVVQdEp1UU5zTEt5QWdERXg4ZHJPU1dhWVNCQVJFUkVSQlZHbDdxK2xWZDNxamVGZ1FBUkVSRVJrUTVpSUVCRVJFUkVwSU1ZQ0JBUkVSRVI2U0FHQWtSRVJFUkVPb2lCQUJFUkVSR1JEbUlnUUVSRVJFU2tneGdJRUdsSlJFUUVIang0b08xazBGc2tMUzBORVJFUmtFcWxHdTJmbnA2T3FLaW9DazVWeGFnc1UrdFJudHpjWE9UbTVtbzdHVG90TlRVVnIxKy9MbmEvckt3c0pDVWxhZndjSWQybWs0SEF6cDA3NGVmblYrUSsyN2R2aDcrL2Y1bXVJNWZMc1dMRkNvU0hoNWZwUEZRMWpSdzVFdVBHalN2VE9RWVBIb3laTTJlV1Q0Skk2Mjdmdm8yUkkwZmk1NTkvTG5aZm1VeUd6ejc3REY5Ly9UWGtjcmxHNTYvby9OSzVjMmVNR2pXcXlIMmtVaWxtelpxRnlaTW5JeXNycTlUWCt1aWpqMHA4LzN6KytlZm8xcTFicWEvNXRvbUppWUc3dXp1U2s1UFY3aE1SRVFHWlRLYTBUZFVxeU1VVjhvOGVQUXBuWjJlY09IRkM1ZWZQbmoxRHg0NGRNWGJzV0dIYjh1WExFUlFVVk9SNUN6cHc0QUEyYnR4WTVENFJFUkh3OHZMQ3BVdVhORDd2aUJFajhQWFhYNWNvTFNYaDZlbUp2WHYzVnRqNTQrUGo4ZkhISCtPYmI3NHBkdC9wMDZlalo4K2VPSGJzV0lXbGg2b09mVzBuUUJzT0hqeUk2T2hvekpneFErMCsrL2Z2UjJKaUlxWk1tVkxxNit6ZnZ4KzdkKzlHVUZBUWpodzVBak16czFLZlMrSENoUXVJam81Vyszbmp4bzNScVZNbnlPVnk3Tnk1czhoektmWXR5TW5KcWN6cFZBZ0xDeXUzYzFGaFJlV0Z3WU1IRjNuc3dZTUh5enM1VkVaUG56NEZvTms5S0JhTDBhMWJOK3pidHc5WHJseEJ4NDRkaXoybW92Tkxlbm82MHRQVGk5ekgyTmdZRmhZVytQUFBQN0Z3NFVMODhNTVBFSWxFUlI0ams4a3djdVJJZE9qUUFiTm56d1lBdkg3OXVzZ0NzQ3BwYVdsSVRVMHQwVEZ2czZDZ0lKdzZkUXFwcWFsWXMyWU54R0xsdXIyVWxCUk1tREFCNXVibTJMOS9Qd3dORFpHVWxBUVhGeGQwNzk0ZGl4WXRnbGdzUmxwYUdqNzk5Rk4wNjlZTjgrZlBMM1FlQU5pMWF4ZGV2bnlwZG1WWVEwTkRaR1ZsQ2YvK1NVbEp1SG56SnZidDI0Zmc0R0I0ZW5vV2VnY21KeWZqNTU5L3h1REJnL0hPTys4QUFIYnYzbzNvNkdoTW5EZ1JRRjd0dHB1Ykd6NzY2Q01NR2pRSUFIRDE2bFVFQkFTZ2FkT21HbjlYOSsvZlZ3cUFMbDY4aUpDUUVJMlBWekEzTjFjS2RnQWdORFFVUVVGQndvcXlCZTNZc1FOUG5qelI2UHp1N3U0cXYzOWZYMTlrWm1aaTh1VEpSUjUvOHVSSmhJV0Z3ZDdlSHA5KytxbEcxeVRkcHBPQmdDWmtNcG5LbTFGVC8venpEMWF0V2dVQThQRHdFQjZBSlMxazc5dTNENDBiTnhaK1AzcjBLTTZjT2FOMi93RURCcUJUcDA2UXlXVEM5WXZiVjVYcTFhdWphOWV1SlVwcmZoY3VYRUJhV2xxcGo2ZXlLNnJRVnh4VitWUmZYeDgxYTlaRXMyYk40T3pzakQ1OStpamRJK3J5ZHY1Z1VOVStZckVZSmlZbXNMYTJScHMyYmRDclZ5KzBiZHUyMUdtdmpMWnQyNGJFeEVUY3VuVUxBSEQ1OG1YY3ZuMGJnT3FDaDBLL2Z2MXc2TkFoUkVkSGF4UUlGS1VzK2FXa3Z2bm1HOXk3ZHcrWExsM0MvZnYzMGF4WnN5TDN2M2Z2SHY3OTkxOVlXMXVYNkRxN2QrK0dtWmtaQmd3WVVKYmt2clVtVFpxRXNMQXdYTDU4R2Y3Ky9wZzJiWnJTNTRjUEgwWkdSZ1ljSFIyRjFVNERBd09SbXBxS25Kd2M0ZjQ5Y3VRSVhyNThpVmV2WHFsODcvMzExMStJakl4RWp4NDkwTHg1YzVWcHFWYXRHb0QvNy9KVnMyWk5iTnUyRGQ3ZTNqaHk1QWhHakJpQjNidDNvMGFOR3NJeG1abVpDQTRPeHZuejU3Rmp4dzdVclZ0WDZad3ltUXdMRnk3RXhZc1gwYkpsUzJINzNidDNBUUFmZlBCQmliNnYvSzVmdjE1c1paa3FEUnMyTEhRL2J0aXdBUUNncDZlSDMzNzdUZGpldlh0M1dGcGFJamc0V0xpM2k2S25wNGR2di8yMjBQWURCdzdnM0xsekFBQlhWMWVWeDlhb1VRT0hEaDBTM3ZzUEh6NUUrL2J0VmU3YnZuMzdNdmQ0b0txRGdZQWF1Ym01ME5jdjNkZno4dVZMekprekI1bVptUmcrZkRoNjkrNHRmS2F1TmtVZEF3T0RRdHNrRWdrdVg3NWNLTDJxYnZvQkF3Wmc4ZUxGR3UyYm40V0ZCYjcvL3ZzU3BUVy93WU1INjNRZ1VGenRxa0pHUmtheCt4b1pHV0hYcmwybFNrZTlldlZ3OU9oUnBXMERCZ3hBZkh5OFJzZWJtNXNMUzhKTHBWSzhlUEVDTDE2OHdNV0xGeEVRRUlBMWE5WUluemRvMEFCU3FSU0ppWW5DNzVxY056czdHOG5KeWJoMzd4N3UzYnVIdlh2M29rMmJOcGcvZno2YU5HbFM0cis1TWpwOCtMQlNRVHd3TUZENFdWSHdtRGx6Sm1KaVlnb2RhMkppZ24zNzltSGZ2bjFLMjB2VDRsUFcvS0tLdXZ5ZGtwSUNRME5Eeko4L1grWG4rZE92Nkk1UzBtQm54WW9WYU5pd1laVU5CTVJpTVpZdFc0Ymh3NGRqeTVZdGFOV3FsZEQxS1RjM0YzdjI3SUZZTEJZS2o5bloyZmp0dDk4Z0Zvc3hZY0lFQUhtRjdkMjdkME1rRXVGLy8vdWZ5dXY4K3V1dkVJdkZtRHAxcXRxMFZLdFdEV0t4V0tuV1hTS1JZTkdpUldqYXRDa1NFaEtVZ2dBQXFGT25Ecnk4dkRCMTZsUXNYNzRjSzFhc1VQcjhwNTkrd3VuVHB6Rnc0RUJNbWpSSlNPKzFhOWZRcEVtVElwOHhtZ29JQ0VDalJvMDAybGRWUmNhNWMrZHcvZnAxQU1DNmRldVVQbXZVcUJFc0xTMnhlZk5tWWR1UUlVTVFIUjJOcTFldktnVmRRNFlNUVVKQ1FxSHpYN3AwQ1QvKytDUHM3ZTB4ZnZ4NC9QNzc3MGhMUzhPd1ljT1U5aE9MeFhCemM4T3paOC9RcjE4L2RPellFZUhoNFRoNDhDQm16SmloOU4xYldGaG85UGVTYm1BZ29FWk9UZzcwOVBSS2ZGeGlZaUltVDU2TWhJUUVkT25TcFZDZlJIYkgwQTJhMXE3SzVmSmk5elV5TWhKK1BucjBxRkJUckpDWW1BZ3ZMeS9oZDFVMVNxWGw1dWFHUG4zNkNMKy9mdjBhZ1lHQldMdDJMVzdjdUlGbHk1WmgyYkpsQVBJS3N5ZFBuaFN1Zi9qd1lZM1BDK1QxZC83cnI3K3dkKzllM0xwMUMyUEdqSUducDJlaC9hcXlrSkFRcGVkTy9vSkhURXlNMnJ5aUNMNEtxdWo4Y3Z6NGNmejY2NjlLMitMaTRvVEN2NkliWmxIVXBWMGhQVDBkdi8vK093REEyOXNiM3Q3ZXdtZlIwZEVxQzJlNjFDWFIwdElTMzM3N0xkemQzZUh0N1kyT0hUdENJcEhnMUtsVGVQcjBLWnlkbldGcmF3c0FPSGJzR0o0L2Y0NCtmZm9JTGMxLy9QRUg0dUxpOE5GSEg2bHNtYmx3NFFMdTNMbURRWU1Hd2Q3ZUhrQmVCWWFpaFNFL1JmZWcvT1J5T1Q3KytHTThmZnBVYU0zdTJiT244SG03ZHUzZzdlMk5EaDA2RkRyZjBLRkRvYSt2cnpTdTVmcjE2MGhLU2tMdDJyV1Y4bkYrNzczM0hobzJiSWlGQ3hjcWJjK2ZOM3YwNktIeTJKSklUVTJGajQ4UDZ0ZXZqd01IRHFCYXRXckl5c3JDOE9IRGtaYVdoaFl0V2lqdEw1UEpFQmNYQnlzcnEwSXRMMUtwRkthbXBrcmIvdnJyTDN6enpUZW9YYnMyZnY3NVoxaGFXaUl1TGc3Ky92N28zTG16MEgwS0FIeDhmQkFXRm9ibXpadmp1KysrZzRHQkFheXNySERvMENFY08zWU12Lzc2cThwL015S2RDUVI4ZlgyeFo4OGVwVzM1WHlCbnpweFJlamlwMmllLzRPRGdRdjBkRXhJU01HUEdERHg4K0JDT2pvN3c5dll1VS9jaXF0eE1URXh3L3Z4NXRaODdPVG5CeU1nSWYvMzFWNUg3NUJjYUdscW94allsSlFVQkFRSEM3K1VaQ0JSVW8wWU5ZWUNtbjU4ZlRwNDhDVGMzTjlTcVZhdk01MjdRb0FHR0R4K093WU1IWS9YcTFkaTdkeThXTEZnQVUxTlR0VjNZcWhwRm9EVmd3QUJZV2xxcTNLZTRRdTdZc1dOeDU4NGRBQldmWDVLVGt3c1Y5TE96c3d0dGE5aXdvY2FWSUlNSEQxWTYvc0NCQTNqOStqV2FObTJxMUUzeStQSGpaZTdDV0ZYMDd0MGJzYkd4Nk4yN055UVNDZVJ5T1RadjNneXhXQ3dVRm1VeUdiWnQyd2F4V0l3dnYvd1NRRjRoZmN1V0xSQ0pSRUtOZTM2NXVibnc4L09Ea1pHUk1GNHVPRGdZeTVZdHc2eFpzekJnd0FDOGZ2MGFUNTgrUlVKQ0FzUmlNVkpUVTdGdzRVSmgyN05uejVSbWlHcllzS0h3cmwyNWNxV3cvZSsvL3dZQXZIcjFxdEJucTFldlJzdVdMZkh4eHgvamp6LytBQUJFUmtZaU1qSlM1ZmVSbTVzTFMwdExqZkptV2ZqNCtDQWhJUUVyVnF3UXVrYXRYNzhlMGRIUitQSEhId3NWN0VORFE1R1ptWWwyN2RvcGJaZkw1WGoxNnBWU2o0R2twQ1FzWExnUXRXdlh4aSsvL0NJOEQxeGRYUkVlSG83NCtIams1dVlLRlFkanhvekJpeGN2TUhmdVhLRW5nYU9qSTVZdlg0N3QyN2NqS3l1TGdRQ3BwRE9CZ0kyTmpWQ291blBuRGpJek01VUtXWHA2ZWtvMzRlUEhqNkducDFlb1QycGNYQnl5czdNTHRSYmN1M2NQWDMzMUZWNitmQWtuSnllc1hyMGFSa1pHQ0E0T3h2NzkrL0hWVjE4VjJ3OVdVMWxaV1JxUE5UaDY5R2loZ29BbTFOVzBrWFl0WHJ4WTZPcDE0Y0lGeko0OXUwU0ZyUExTdjM5LytQbjVRUzZYNDU5Ly9pbHovL1Q4SkJJSjVzNmRpK3pzYkFRRUJNRFQweE9IRHg5V2FobXB5dGF2WDQvYzNGeWhzRllXRloxZlB2LzhjM3orK2VmQzcwNU9Uc1dlUHp3OHZGQk42ZjM3OTFVTy9FeE1UTVRHalJ0aGFHaUluMzc2Q2ZYcTFSTStPMzc4ZUptN01GWWwrV2RRQ2c0T1JtUmtKQVlNR0NCMGUvbmpqejhRSFIyTlR6NzVSTmdXSEJ5TUJ3OGVvRy9mdm5Cd2NDaDB6cjE3OStMaHc0ZVlPblVxTEN3c0lKUEpzSGJ0V3J4NjlRb3hNVEhvMUttVHlobUlqaDA3Qm1OalkxaFpXYUZkdTNhd3RMU0VsWlVWckt5c2xONnBSZlhSTC9qWmdBRUQ4TUVISCtEMzMzOUh5NVl0c1gzN2RxWFB2L3p5UzRTRmhlSEVpUk9vVTZjT2dNTGprL0xuVGNYTWdaOTk5cG5hTkJSbDM3NTkrUDMzMzFHL2ZuMGtKU1hoMEtGRFNFOVB4NDRkTzJCbFpZWGs1R1FjT25RSVRabzBRY3VXTFpHWm1ZbFZxMVpCWDE4Zm8wYU5RbHhjSEl5TmpXRm1ab2F6Wjg4aUt5dExhYkJ4elpvMXNYYnRXdFN0V3hlMWE5ZFcrVDQrZE9oUW9XM3F4aEQyNk5GRHAxcktTSE02RXdqa2YyRXBhcHdVQTN3VThyKzgyclZyQjF0YlcremZ2MTlwSDhXeEJXdjZNekl5OFBMbFMvVHUzUnRMbGl5QlJDSkJSa1lHVnE1Y2lkallXTnk3ZDYvY0FnRTlQYjFDTXg3SlpES3NXYk1HQUpTbUVtelJvZ1UrL3ZoalhMNThHUjk4OEFGRUlwSFN2dXB3c1BEYjcrTEZpMXE3ZHMyYU5ZV2ZWUlVFeXNOWFgzMkZFeWRPNE9YTGx6aHk1SWhTZ2JPcXFsR2pCaHdkSFhIczJMRkNnVUNQSGozdzRzVUxQSHIwQ0FZR0Jtb0h6bzRhTlFvdlhyd290RjFiK2NYVjFWVm9NUW9JQ0lDM3R6Zis5Ny8vQ1RYUXExYXR3cTVkdStEcTZvb3Z2L3dTUTRjT0ZXcUZEUXdNTUd6WU1EUm8wRUFwQ0NEMTVISTVObTdjQ0FNREE2Vis5WnMyYlZMYXB0Z3Zmd3RCZnJHeHNmRDM5NGV0clMxR2p4Nk43T3hzQkFZRzR1SERoK2pTcFF1R0R4K09zTEF3b1lCdlpXV0ZkZXZXNGZYcjF6aHo1a3loMm5CVjhoZE1rNUtTTUhYcVZFUkVSQUQ0LzBBdi83dDI0OGFOeU1qSVVEbnQ3SXNYTHlBV2kxRzdkdTBTZlY4REJ3NVVPYU5mVmxZV3hHS3gwbGpCL01HSklxaUpqWTNGMHFWTGxZNTkrdlNwc0czY3VIR29WNjhlNXMyYmgzLy8vUmNMRml4QTQ4YU5zV3pac2tJQmM4SHVTZ1VIWm5mdDJoVmZmZlZWaWY0K0lLOUY1Y0tGQ3lVK2puU0R6Z1FDSlpHWm1RbVpURlprTTFyQlFLQnQyN2J3OXZaRzc5NjloYW53MXExYmg5allXSFRvMEVHWTlxeXMycmR2ajFxMWFtSDA2TkZLMitWeU9jek56V0Z1Ym82dVhidGkwcVJKOFBUMGhJMk5EV0ppWW5EMTZsV2twNmZEMDlNVHRyYTJrTXZsS211QUZNcGEweFljSEZ5bHB1bDcyOGhrTXEwKzJPUGk0b1NmNjlldlh5SFhVQVNqeDQ4Zngvbno1M1VpRUFDQTk5OS9IOXUzYjhlelo4K1V0aXVDLzZKcTNYTnljdkR4eHg4WDJxN04vS0lZWUxwcDB5YXNYYnNXMWF0WFY2cmQ3TjY5T3c0ZlBveGZmLzBWZCs3Y2daZVhsMUF3Ky8zMzN4RWZINC80K0hpRWhvWVdPdmVMRnkrd1lNRUNsZGV0NmkwRmt5ZFBMcFJIRGg0OGlOT25UeU1pSWdMRGhnMFQ3czBUSjA3ZzRjT0hHRDU4dUJCUW5UbHpCaEVSRVJnMGFKREtTU3pPbkRtRDlQUjB4TWJHNHNNUFB4VFdJcWhXclJybXpwMkxtalZyRmhvZmN1REFBU1FtSnFxYzVLSW9zYkd4bURsekpwNC9mdzVUVTFPa3BLUmcvUGp4YU5Tb0VieTh2RkNqUmcwa0pDUmcyN1p0QUpTZlAwQmUvbzZQajBlOWV2VkszQjEzN05peEtnY0xxN3JQdW5idEtwUUx1bmJ0Q2ljbkozVHQyaFhqeG8zRGpCa3pzSGJ0V216YXRFa0ljSnljbkpDUWtJQ2hRNGRDSnBQQjE5Y1gzYnQzQndDMGJ0MGExNjVkUTJabUpreE1UT0RzN0l5QkF3Y1dtZFpxMWFxVk9OQlJIRWVrRGdNQkZSUXI5NW1ZbUtqZFI5VzgxL2xmd05ldlg4ZXVYYnRRczJaTmVIcDZBaWo5L1B6NUgwWkRoZ3hSbTU1UFB2a0VJU0Voa0VxbHNMQ3dRTisrZlFFQTc3NzdMdExUMC9ITEw3OWd6Smd4T0hqd1lKa1hzaXBPZVF6RXF1eFNVMU9ML1RkUFQwOHZWYjY0ZlBteVVBakl5Y25CekprejBiOS8vemMyc0ZZeGk1R05qVTJGenV6VG9rVUxIRDkrSFAvKysyK0ZYZU50TTNUb1VJd2VQYnJFTCsrSER4L2k2NisveHFSSms0UjdYMEdiK1NVbkp3ZmUzdDQ0ZE9nUWF0ZXVEVDgvUDZYVzBmZmVldytiTm0zQzFLbFRjZm55Wll3ZVBSb3JWNjZFdmIwOXJsKy9YdVIweVdscGFUaCsvTGpLejZwNklCQVRFMU5vTmllWlRJWjE2OWJCME5CUUdCdVFtNXVMOWV2WHc5allXSmdWU0xHZlJDSlIyd1d0WThlT3VITGxDbXJWcWdVek16TmN1blFKTVRFeGNIVjFWZHNhcFdqNVNVeE1WS29neU1uSlFXeHNMR0ppWXZEa3lSTTRPVGtKejQyclY2L0N3OE1EV1ZsWjhQUHp3K0xGaTVHU2tvTHUzYnRqNzk2OUdEVnFGSDc2NlNmczNic1hVcWtVWm1abVNFNU9Sa0pDZ3RCdlBqWTJGbGxaV1JyUC9sTmFCWi9WMWF0WEwvWXA5d0s0QUFBZ0FFbEVRVlFZUzB0TExGeTRFRzNhdE1HWk0yZXdjK2RPdUxpNFlPREFnVmk4ZURFYU5teFlhTVl2ZFU2ZE9vVlRwMDZWS3UxRTZqQVFRTjVvZlgxOWZheGZ2eDZEQnc4V0ZxbFJOUUJTRVFBVVZldVFtSmlJYjcvOUZqS1pERXVXTEJIbVJpNXU2bERGSUthQyt5bW1TT3ZXclp2R3Rld2VIaDd3OFBCUStWbkJHc1A4emJPS1FWMzV4MENvcTNFclRxdFdyVEI4K1BCU0hWc1ZpTVZpMk5qWXFQMDhPam9hSXBGSW1ORkQzVDZxSER4NEVMYTJ0bmo4K0RFeU16UHgrUEZqTEZpd0FDa3BLVXJCWW5FTE5aVlViR3dzdG0zYmhvQ0FBSWpGWXJpN3U1ZjdOZkpUM0lPSzRMeXErZlBQUDNIdDJqV2hLMHh4WGZhS09zKzMzMzRMcVZTS1U2ZE9vVStmUGtyL0xtODZ2MlJrWk9EeTVjdG8zYm8xNXMyYmgxdTNic0hPemc1cjFxeFIyWUprYjIrUFRaczJZZEtrU1lpSmljSDQ4ZVBoNitzTEh4OGZ0ZGZRWkR4Q1ZaWi83SmRpaXRlY25CemhmYWFvbGMvTXpFUmFXaG9NREF5RWJpNXl1VndZYUtwdW11d21UWnBnN2RxMUFJQi8vLzBYQVFFQmFOeTRNY2FNR2FOeS82eXNMR0ZLNEYyN2RpRTNOeGRQbmp6Qmt5ZFBFQjhmcjdTNjhlelpzMkZyYXd0L2YzL3MyclVMRmhZVytPV1hYNVFDeExsejU4TGUzaDQvL1BBREpreVlnT25UcDZOSmt5Ym8xNjhmVnE5ZWpkdTNid3RUYzRlSGh3T0FzQ2haVVpLU2toQWNISXljbkJ3QWVXTnkxSFZqS2pqRGxrS1BIajJVeGtVOWZ2d1k1ODZkRTU3WGlqbi9GYnAzN3c2NVhJNU5telloT1RsWjQrbWxDK3JaczZkR0t3c1h0SHo1OGlJRGF0SnRPaDBJTEY2OEdMZHUzWUpNSm9PTGl3dTJidDJLWGJ0MjRkMTMzd1VBWWNCUmZzVUZBb3BWRUo4L2Z3NEErUERERDRYUGludGhLV29iMU8wM2ZQaHdaR1JrcUQzK3I3Lyt3cU5Iai9EKysrL2puMy8rZ1ZRcXhjQ0JBNHRzMlNoSUVRaElKQkpobTdvYXQrSW9wbEhUVmNiR3hrWCttenM1T2NIUTBMRFlmUXA2OE9BQnpwOC9qNGtUSitMWFgzOUY5ZXJWNGVmbmgvSGp4OFBiMnh1MWF0VVNXbVJLdXhhR2dxK3ZMOWF1WFF1NVhJNlVsQlFoU0RZeE1jRjMzMzFYcGdWOU5LRjRXWmYxNzNoYlhidDJUYW5mY1VrWE9Nck16TVQ2OWV1eFk4Y09pRVFpekp3NUUyUEdqRkVxMEwrcC9LSlk0eUErUGg0OWUvWkVSa1lHZnZqaEI5eTZkUXZ0MjdlSGo0OVBrZjNHcmEydHNXSERCa3ljT0JHdlhyMUNTa3BLcWRPaXF4UTEvTjkvL3owMmJkcUUyYk5udzlqWUdCTW5Uc1NQUC82SXpaczNZK2JNbWREVDA4UFVxVlBoN3U2T0RSczJxRjNMQWNoclVWaThlREhrY2prV0xWb2tCQmlLZ2JtUEh6L0dreWRQOE96Wk0yRjgydDY5ZTRYMFdGdGJvM1BuenJDeHNSSCthOXEwS1VKRFE3Rmp4dzYwYTljT1hsNWVNRGMzTDNUdHp6NzdESFhyMXNYT25Uc3hlUEJnZlBMSko3aC8vejZBdkh0SEVRamN1SEVEQUlSM2QwRVBIandBa0pkSGUvZnVEWmxNaHFGRGh3S0FNQXVSS2dWbjJGS29YNysrVWlCdzl1eFpuRDE3VnZpOTRMVGhRTjdVd00rZVBVUGR1bldWRnZzc0dHelkyOXVyZlc5bVoyZVg2cjdJUDJzVFVVRlY4KzJxd3JsejUzRDI3Rm1FaG9ZS1RlUkhqaHhCdlhyMTBLRkRCNHdmUHg3MTZ0WER5cFVyaFJweVZZWDlvZ0tCbkp3Y3pKOC9YNk1WQkV0RE1YMWJmaktaRERkdTNNQ2VQWHZ3Nk5Fak5HL2VIQ3RXck1EZmYvK05PWFBtNE9yVnE1Z3hZd1o2OWVxbDBib0lTVWxKQUpTYlBEblR3TnRsL2ZyMUVJbEVHRGh3b05CSDE5cmFHbjUrZnRpK2ZUdTZkT2tpQkl4bDdSdWFtSmdvelBOdWJHeU01czJiNDhNUFA4U3dZY05LMVZlMXBCUUw3S2liU3JPeW16MTdObWJQbm8yQkF3Y2lOallXMTY1ZFV5ckVGOVZ0N01xVksvRHk4a0pzYkN5c3JLemc1ZVdGTm0zYUZOcXZJdlBMclZ1M0VCQVFnR3ZYcmduL1ZvcHBDai82NkNOOCtPR0g4UEh4UWZmdTNUVjYvdFN2WHgvKy92NTQrZklsSEIwZFM1UVd5dVBpNG9JZE8zWmczNzU5d3BpQUlVT0dZUGZ1M2Rpelp3OCsvL3h6V0ZwYW9sZXZYbWpSb2dVQ0F3TXhjdVJJdFMzVzY5ZXZ4NzE3OXpCMjdGaWwxWDJmUEhtQ2d3Y1BDZ1BYTzNmdURKRkloQXNYTG1EQWdBR1lQSGt5TEMwdGhYZmx1WFBuOE82Nzd3b0YvczZkTzhQZjN4L3QycldEU0NUQ25UdDNNSGZ1WExpNnVpcTFVblhwMGdWZHVuUUJrQmRZdEc3ZEdzYkd4Z2dPRHNZMzMzd0RzVmlNaXhjdlFsOWZYMmxGOHBzM2IyTC8vdjBJQ1FrUm5tRzV1YmxvM3J3NSt2YnRpeWRQbmdESW0rRkkxZk9sSkMxT0kwZU94SmRmZm9sTm16Wmh4NDRkUW91QVlqd0E4UDhWZk0rZVBWTUtMZ29HR3gwN2RsUWJDRnk0Y0lHRGZxbmM2VXdnY1BUb1VRUUhCOFBDd2dLR2hvYkl5TWdvOUFEbzI3Y3Z1bmJ0aWpGanhpQXFLZ3JidDIvSHk1Y3ZNVy9lUEtGV1hmR1Nsc3ZsU2kvc3pNeE11THU3NDhLRkMyamV2RGtpSXlOVnpteFFWc25KeVlpS2lzSzllL2R3Ky9adGhJYUdJakV4RVJLSkJPUEdqY09rU1pNZ2tValFzV05IYk4rK0hWNWVYdmoyMjIreFlzVUtkTzdjR2UrKyt5N3M3T3hRdDI1ZG1KbVp3Y0RBQUhwNmVzSkwrdVhMbHdEd1JncDVWSEpYcjE3RjJiTm4wYU5IajBKZExKbzFheVlzN3FWb2tTcTRrbWRKZVhsNWFYVkJMMFZOWC80Q1NGV1VucDRPZlgxOVBIdjJEQ3RXck1DVUtWTmdaMmVuZHY4blQ1NWcyclJwTURJeXdxUkprekJtekJpVmt4dFVkSDY1YytlT3NOaVhwYVVsRWhJU1VMOStmZXpmdjE5SXo3eDU4MHAwVGdDRlZwaFZGeENwbStiNHp6Ly9GTHFwNkJyRkxFQWVIaDd3OS9mSGtpVkxvSyt2ai8vOTczL3c5UFRFMnJWcnNYanhZb2hFSWt5Wk1nVXpac3lBbjU4ZmZIMTlDNTNyNHNXTDJMSmxDNW8wYVFKWFYxYzhlUEFBRHg4K1JHUmtKRDc0NEFNRUJRVXBMWTRWSFIwdHpCaVhmNWFua0pBUXpKczNEMVpXVmpodzRBQWtFZ2xpWW1KdzhlSkZZVGFyYytmTzRkbXpaL2o3NzcrRlFucCtzMmZQQnBEWGF0V3hZMGVjT1hNR1Y2OWVoYkd4TWVMaTR2REJCeDhvVldEOTg4OC9PSEhpQk1SaU1kcTBhWU5idDI2aFljT0dRcXVib3V1c0pyTWJGVWNpa2NEVTFGUm9TUzk0enZqNGVKdzlleFlOR3paRVFFQ0FVSFlvYWZjMloyZm5VbzE5V2JCZ1FhbGI5cW5xMDVsQVlPalFvUmc3ZGl4YXRXcUZ6ejc3RE5IUjBTcHJBZlQxOWZIMDZWT0l4V0kwYXRRSXYvLytPNjVmdjQ0bFM1YkEwZEZSdUlGemMzT1ZtdEhYcjErUEN4Y3VvRkdqUnZqNTU1L0xmVW43dFd2WDR1REJnMEpmWWlEdmdkKzZkV3VNSHo4ZS9mdjNML1FTYjlLa0NiWnMyWUpyMTY0aEtDZ0k1OCtmVjduYTY4cVZLNFdwUWhYTisvWHIxOGV5WmN1UW5wNWU1clIzN3R5NTBPQkZYU0NWU292dEM1cVJrVkdpL3FKYnRteUJXQ3pHNU1tVGk5eFA4ZStvU1UxNndhRDJiUkViRzR1UWtCQUFoY2UxVkRYcDZla3dOamFHc2JFeHpwMDdCeHNibTBKVEJCYzBjT0JBVEowNlZXVVhSb1dLemkvdnZmY2UzTnpjMEtsVEp6UnMyQkJPVGs0d01EQlFDa3FjbloxVm5xZW9CY0ZVcGNQVTFGUXBId1FFQkJUYTlzY2ZmN0JMRWZMdWw4MmJOK1A0OGVNWVBYbzBtalJwZ3Y3OSsyUExsaTA0ZHV3WVJvOGVEUWNIQjNUcTFBbnZ2ZmNlZ29PRGNmdjJiYVd1TmVucDZYQjNkNGRNSmtOc2JDeTZkKyt1MU0rL1o4K2VoWUpMVzF0Ym1KbVo0ZGF0VzBJK3VYbnpKcjcrK212STVYTE1tREZES0N3bkpDU283QXFuYnQwYlJTQUE1T1g5TTJmT1lQdjI3Y0pVeGdYeldaczJiYkJ3NFVKMDdkb1Y1dWJtaFFMR1Y2OWV3ZERROEkwRWpGdTNib1ZNSnNPd1ljUEs5S3hOUzB2RG8wZVBTblVja1RvNkV3aW9XcjVjbGVEZ1lLU25wNk5ObXpidzkvZUhyNjh2RGg0OEtLd1dyQ2o4WjJWbFFWOWZIektaREdLeEdIMzc5c1hGaXhmaDcrK3ZOTWQ2ZWVuVHB3OU9uVG9Gc1ZpTTNOeGN0R2pSQXUrKys2NVFBNktvbGJPenN4UDZMdTdldlZzNHZsbXpabWphdENrZVBueUlpSWdJUkVkSHc5VFVGSzFidHhhYVhRRUljempiMmRuaHh4OS9MSmNwUUd2WHJxMlRnWUJNSml0MkZVdTVYSzdSU3BlWm1abVFTQ1JvMzc0OWJHeHNpcHo2RmNoYjRBN0k2MjlhSEVWcjJiUnAwNVJXYnRVbW1VeUdaY3VXUVNhVDRaMTMzbEhLbzFWTlptWW1Nakl5WUc1dURsTlRVN3ozM25zNGRlcFVrWUdBalkwTkZpMWFwUEt6M2J0M28xdTNickMydHE3dy9OS3laY3RpVzJ2VTFXQ1dkRUV3YzNOenBWV1FBd0lDQ20yN2R1MGFBd0ZBV0ZGNC92ejU4UFB6dzVvMWF5QVdpekZod2dRc1dyUUlmbjUrV0wxNk5ZQzhoYmltVHAySzFhdFhZOU9tVGNJNWpJeU1ZR2hvQ0tsVUtyd3I3T3pzWUdkbmgwYU5HcW5NS3lLUkNFNU9UZ2dPRGtaRVJBUVNFaEl3Zi81OFpHZG40N3Z2dmhQNjlBTjV0ZUZoWVdGSVRrN0dwNTkrQ2dzTEMremV2VnVwQzFsMGREU0dEUnRXcU10YnAwNmRZR05qZzVDUUVJakZZcGlibXhlcUxHamV2SG1oZWZqemUvcjBxUkJ3bHFURnFYUG56c0ozcHdpTXRtN2RpcTFidHlyOWJma05HellNMWFwVmc0dUxpOXIwYUlKZGc2Z2k2RXdnb0FtNVhDNnNWdmp4eHgraldyVnE4UER3UUw5Ky9ZUytoNHFhcnBTVUZCZ2JHMlBRb0VIbzE2OGZKaytlaksxYnQxYlk2cWVOR3pkR1lHQ2cwTVIzNmRJbFhMcDBxZEIrenM3T1FpQlFzSG05b0c3ZHVoVjZDZCsrZlJ0QTNvdy81OCtmTDNUTXhvMGI0ZS92anpadDJtRDkrdlZLTTFOSXBWS1ZNeTNwS2hNVEU1WGZvWUtUa3hPTWpJencxMTkvRlh1dXMyZlB3dC9mSDZOSGo5Wm9QbjFGM2lqcVJhaVFuSnlNOCtmUG8zZnYzbTlGSUpDV2xvWkZpeFlKemY1TGxpeDVLMXNzeWt0TVRBemtjcmt3dTVpVGt4TTJiTmlnVVlCWWtFd213OHFWSzdGcTFTcGN1WElGQXdjTzFPaVpWSm56QzZuV3ExY3ZyRnUzRGhjdlhzVDE2OWZoNk9pSWZ2MzY0ZGRmZjhWZmYvMkZHemR1b0czYnR1alFvUU5hdDI2Tm16ZHY0dno1OCtqV3JadHdqbzBiTjZKT25Ub2xxalh2MnJVcmdvT0Q0ZW5waVFjUEhzREF3QURlM3Q3bzFhc1hrcE9UY2Z6NGNUZzdPd3RyUmF4YXRRcEpTVW40K3V1dmxZS0FuSndjZUhwNklqYzNGOU9tVFZPNmhxTDcwOEtGQ3lHVHlUQnUzRGlsQ1M2S2s1V1ZoWmlZR0tYSlBNek16SXFjeHo4MU5iWFFTcjZLaXJLZVBYdWlTNWN1T0h2MkxDNWN1Q0JNR2E3NC8yKy8vUVlnci9XOUlGVXpFMzN6elRlRnh0Uk1tVElGRGc0TzZONjlPNzc4OGtzOGZmb1VSNDRjS2ZMdkhEeDRNQm8wYUlEQmd3Y0xBNmFKQ21JZ2tNL1JvMGZ4enovL3dOallHUDM3OXhlMjV4K0FwT2o3bDVTVUJEMDlQY1RHeHVMdTNic0FVR0ZCZ0NxS0xoUDV0Vy9mdnRDMnZuMzdZc21TSlJydG01eWNqTC8vL2h1MWE5ZFdPWEFzT0RnWTY5YXRnNVdWRlh4OWZZVWdRQ2FUWWVyVXFYajI3Qm5XckZsVFpOOW1LcDI0dURpaGIyNXhpODdFeDhmanhvMGJNREl5VXNxNzZpZ0cwaWtLb3RyeTZORWpuRDkvSG52MjdNSHo1ODloWm1hR24zNzZxY29YTmhYOW9SVnpzM2Z1M0JreW1heEVzMzBwSkNZbVFpYVR3ZHJhR21LeEdCWVdGc1VlVTFueml5WjBlYUtEZ2kwQWltNWk0OGFOdy9mZmZ3OC9QejlzM3J3WlFON3F6N05tellLZm54KzZkT2tpOVBsWE40RDQxYXRYZVBMa2ljcFplaFF0QmYvKyt5L3ExcTBMSHg4ZnRHN2RHa0JlWHZmeDhjR3RXN2ZnNWVVRnVWd09Dd3NMR0JzYlk5R2lSVGg3OWl6R2pCbURsaTFiWXRHaVJiaDkremErK09JTGxZUGdyMTI3SnZ3Y0ZSVlZvdS9tL3YzN3lNM05SZE9tVFlWdHRXclZVdXArVk5DVEowOEtCUUtLYVkzYnQyK1BUejc1QkUrZVBNR0ZDeGZ3eVNlZkFQai9RRURWekVNS3FtWW1jbk56QTVBM3hrZWhSWXNXQVBLQzlnY1BIaUFySzB0bFpXQiswZEhSeU1qSWdFUWlRWXNXTFpUMjc5U3BVNUhIVmphYk5tM0NnUU1ITUd6WU1Jd2ZQNzVFMjNRZEE0SC94TVhGQ1RYb0kwZU9WRHVBU1BGaWpZbUpFVjZJK1I4bWI0b21NM0FBZVUyMW11Nzd4eDkvUUNhVG9WdTNib1ZxWUcvZHVnVVBEdzlVcjE0ZGE5YXNVWnJxVFN3V1k4aVFJVmkwYUJIR2p4K1BuMzc2U2Vkbi9MaDgrYkpHK3ltbTJ5dE9TZWJKM3JadEcyUXlHYnAyN2FwUkxabGlGcTJ5enN6ajR1SUNxVlNxOURzQWxlTlNGTk9TQW5sVDI3MSsvVnBwYXR6T25UdkQzZDFkYWNCaFZhVVlFSzBJZURUcGJwTy9yM1orRHg4K0JJQVNMYXlrcmZ4UzNuSnpjNFhwYlRWOTVsVUY5KzdkRTJaN1MwMU5WUW9nKy9idEMzOS9mMFJGUlNFMk5oYlcxdFlZTUdBQTFxOWZEeU1qSTBpbFVoZ2JHNk56NTg1bzNMZ3hyS3lza0pxYUt0VFdLOFRGeGVIMjdkdTRjZU1Hd3NMQ0VCVVZoUTRkT2dqM01KQlhvTjI4ZWJOU2wxUm5aMmNoQ0FEeTV0c0gvait2aTBRaVRKMDZGU05Hak1EbXpadHg0TUFCQkFjSG8wNmRPbmorL0RtNmQrK09tVE5uRnZxYnQyelpnc09IRHdzdEZZR0JnYWhmdno0bVRKaWcwWGVtS0dDcm0yNVVVNHBhOXVKV1YxY1hrQlkxV0RnbEphWFljVUxGZlE3a2pjVlF0VjlWQzVLM2JObUM5UFIwYk42OFdTamdhN3BOMXpFUVFONE5OMnZXTEtTa3BNRGEycnJJVlhjVnRkMGhJU0hDUTZpc0R4TkErL1A4eW1ReW9mbXk0RURuMDZkUEM2MEtLMWV1TEZSREs1UEowTE5uVDJSbFpXSHAwcVdZTm0wYXZMeThkSHAxWVUwS1ZJb1ZNdS9kdTFka2w0ekl5RWo4K2VlZkFLQ3laaXkvdTNmdkNyVkw2cWFnVXhTU1hyeDRnWm8xYStMV3JWdlEwOU1yYzhGT01lQlUzZS81NVorV1ZDd1d3OHpNREUyYk5rWGJ0bTNScDA4ZnBZV0ZxanBGMEtqcGM4VFUxQlFKQ1FuQ25PUUtPVGs1T0hEZ0FBRE5aMW5TWm40cEw5dTNiOGZ4NDhlUmtwS0NWNjllb1U2ZE9tcW5RYTJJbWR5MDZlTEZpL2ptbTIrRVNSMW16WnFGRlN0V0NCTkg2T3ZyWStuU3BiQ3pzeE82YlJvWUdHRHIxcTJ3c3JJU3ppTVNpYkJ1M1RxbENwNXIxNjdodDk5K3crM2J0L0hpeFF0aGU0MGFOZEM5ZTNkaDNOZnIxNit4Zi85KzdOeTVFeWtwS1RBM044ZkVpUlB4ODg4L1krZk9uZWpRb1lNd1JrK3hCb0NpZGx0QlVSc3ZrVWl3ZGV0V1lSYXJCdzhlSURBd0VBTUdEQkM2NVc3WnNnVS8vL3d6eEdJeGZ2amhCMlJtWm1MZXZIbjQ1WmRma0phV2htblRwaFc1NENlUTkwNlRTQ1NsV3RVOXY1czNid0xRcklLbXBLcFhyNjV5eGVFOWUvWWdNREFRbzBlUEZsb2UxQmsyYkJpc3JhMVZka21xYWo3NzdETUVCQVFvVFQycjZUWmRwek9Cd1BQbnoyRm9hSWpzN0d5OGVQRkNlRkM4ZnYwYU0yYk1RR1JrcFBEUUxLcUxUOWV1WGJGcTFTcmhoV3RzYkl4MjdkcVZLQzFwYVdsSVRrNUdqUm8xSUpGSUlKZkxoWmV4cWlrQVZkSDBBWGI4K0hHTnBnMzcvZmZmOGZEaFF6UnYzbHdvYk9ibTVzTFYxUlYvLy8wM2dMd0N3YXhac3lDVHlaQ2JteXY4djJDdGRsWldGdWJObXdkUFQwK2xMbGFrckVlUEhqaDgrRERHamgyTGV2WHFxYXpGek1yS3d0T25UeUdYeStIazVGUmt6Vk5DUWdMbXpwMExtVXlHN3QyN3F5MVlObXpZRURFeE1SZzZkQ2drRWdsZXZIaUJkdTNhQ1YyOWdOTFZGbWx5VEZXcmhTcXJXN2R1SVRJeUVpWW1Ka0xoWGJFS3IySmUvb0tMZkxWbzBRSlhyMTdGWjU5OXBqUmpVR0ppSWxKU1VpQ1JTTkN2WDc5aXIxMGUrU1UxTlJWU3FSUzFhOWZHblR0M0NxVzN1Qm14NHVMaTFPNmpyNit2c2lCVVVPM2F0WVVDcHFXbEpkemQzWVhQSGoxNkJITnpjNWlZbUNBa0pBUXZYNzRzVk50ZFdSMDdkZ3llbnA2UXlXUll1SEFod3NQRGhRTE9xRkdqMEsxYk45amEycXBzbmMwZkJNaGtNdVRrNU1EUTBCREp5Y25JeWNtQmlZa0pNakl5Y1Bic1daaVptYUY3OSs1bzM3NDkzbi8vZmRqYjIwTWtFdUdmZi82QnQ3YzNqaDQ5aW95TURGU3JWZzFqeDQ3RmhBa1RZR0ppZ3VyVnEyUFJva1dZTTJjTzNOemM0T2pvaUQvKytBUDYrdnBLRlJxdlg3L0dpUk1uc0dmUEhqeDU4Z1MxYXRYQzlPblRjZWZPSFFRRkJjSGIyeHVob2FGWXVuUXBsaTlmamtPSERrRlBUdy9mZi8rOTBNZmYzZDBkM3Q3ZTJMcDFLOExEdzdGdzRVTFVybDBibVptWk1ERXh3ZlhyMXdIa3JaTng0OFlOM0w5L0h6MTc5bFI2MzZxYmlsWWRtVXlHVTZkT3djSEJRZVZpYUlxZ3M3VGptOFJpc1ZLbFcxWldGbmJ0Mm9ValI0N0EzTndjRXlaTTBDZ3Y2K3ZyVi9udWxjRC9yOGxTbW0yNlRtY0NnYUNnSVB6eXl5L0M3NG9idzkvZlgrampQMy8rL0dKclhHMXNiREJseWhUNCsvdERKQkpoMXF4WkpaNSs3T0hEaDJwYkhkNS8vMzJOempGcjFxeEMyL0t2VnFqd3pqdnZxSnl4cCtDK2lsVVI4eTlhcHFlbmg5YXRXK1B1M2J1d3NMQkF6Wm8xWVdwcUNpTWpJMkZHQ1lsRUlpeGRyNmVuQjVGSWhOVFVWQnc4ZUJDZW5wNm9WcTBhZXZYcXBkSGZwR3ZjM053Z0ZvdHg3dHc1eE1iR3F1MG1WTDE2ZFhUczJMSFlwZVcvK2VZYkpDUWtvRmF0V2tYTzNUNTkrblRFeHNZS2cxRWRIQnhLdFd3OWxaMmlvTnV6WjA4aEVOdXhZd2VDZzRPRmZRck8rRE5uemh4NGVIZ2dNakpTYVVDeGdZRUJtalZyaHVuVHA4UEd4cWJZYTVkSGZvbUppY0dvVWFPVTlzOC9ScWk0QWMvWjJkbHE5OGxmcXp0dTNEaTFFeEgwNzk4ZnpzN09FSWxFaFFwZGl4WXRFZ0lVaFlwZURmdE4yYjE3TjNKemN6RjM3bHdNR2pSSUdCaStlL2R1K1BuNXdjL1BEeUtSQ0dLeFdQaGVDbjVIT1RrNWhicVpHUmdZNE1TSkUyamZ2ajEyN05pQmQ5NTVwMUFOKzZWTGw0VHVKa1pHUmhnMWFoUkdqeDZ0RkpnT0dEQUFTVWxKV0xWcWxkS2tGTTdPempBMk5rWklTQWkyYk5tQzY5ZXZJeWNuQjBaR1JoZzNiaHpHamgwTE16TXpEQm8wQ09QSGo4ZUdEUnN3Y09CQWpCczNEaEVSRVRBMk5zYXlaY3VVcHAwZE1tUUlqSXlNc0hUcFVvU0VoTURIeHdlVEprM0NGMTk4b1pUdXRtM2JDbE9XZnZiWlowcWZtWm1aRlJtNEZ1ekxIeFFVaElTRUJLWDhQMm5TSktTbHBjSGYzMThJVHZNSFhhVngrZkpsbkRsekJtZlBuc1hyMTY5aGFXa0pQeisvS2hQUWt2YnBUQ0RRdEdsVDJOblpJU2NuQjJabVprSkJldmJzMmZqNzc3L3h5U2VmWU5DZ1FScWRhOEtFQ1JnMGFCRDA5ZlZMZFRQYTI5dWpSbzBha012bHduL1ZxbFZEMjdadE1YZnUzQ0tQdGJTMFJPUEdqVEY2OU9oQ241MDhlVklZY0FoQVdBVlcxYjVCUVVGS1Rmc0xGeTdFK3ZYcmxXWlJBSUJwMDZaaHlwUXBKUTUyZXZmdWplWExsMnMwQzRtdU1qWTJ4b0lGQzdCZ3dZSnlPZCtVS1ZQZzV1YUdIMy84c2NodUcwMmJOaTF5OEJxOU9kT25UOGYxNjljeFlzUUlZZHQ3NzcySEowK2VRQzZYdzhIQkFWOTk5WlhTTVE0T0RrSTN2cklvai94aWEydUxSbzBhQ1YwYkd6VnFwRlJKVVY0dFFNWDFoVmJYRmVUOTk5L0hxMWV2SUpmTElSYUwwYkpseTJLZnNaV0ZxNnNyd3NMQ2hDNWRZckVZczJmUGhvdUxDNEtDZ25EMzdsMGtKaVlLaGYzOHJiZjUxNEpRQkFkaXNSaGlzUmp0MjdjWHBzQXUySVZIb1ZPblRoZy9manhxMWFxRmdRTUhxaDFUOThVWFg2QjE2OWJZczJjUEhqMTZoQ1pObWdoQnA0V0ZCYTVkdTRZV0xWcWdYNzkrR0RCZ2dOS0NZRURlQVByRml4Y2pPenNiTld2V2hKMmRIWDc0NFFlVjArSDI3OThmRFJzMnhMSmx5K0R1N2c0ek16TTBhOVlNT1RrNTBOZlh4N3Z2dm92cDA2Y2pMaTRPR1JrWlNsT0sxNmhSQTdhMnRrWG1zOWpZV0p3K2ZWb1lnMUd2WGoyMGFkTkdLYURRMDlORFdGZ1kvdjMzWHhnWUdLQno1ODRhdGM0VnBWcTFhamg4K0REczdPd3dac3dZakJneG9zd3J4aFBsVjZubjVITjBkSlFEWlgvWlpHVmxsV2pxTVUzOCtlZWZ5TTNOVlZwaVhOZThyUXRWcWFOb0ZxN00zVmNTRWhMZW1yN2JiNlB5K0RjdTczeVNtSmlvc212Qm04RDhVajYwa2E4VWxVakY5WWQvbTcxKy9WcmoxYXpUMHRLZ3A2ZFhiUGRaVGQ0N3VibTViOFdBOHR6Y1hDRUlLOHFyVjYrME9qWDMyL2pjZk50cCt2Y3E5cnQrL2JyV0NrczYweUpRbFBJT0FnQlU2UVdRTkZXWmdvQ3Fnb1c2eWtkYlFRREEvRktacWVvS1ZkbG9HZ1FBS05SYW9JNG0zOG5iRUFRQW1xZUQ2L05RUmFxOFZRbEVSRVJFUkZScURBU0lpSWlJaUhRUUF3RWlJaUlpSWgzRVFJQ0lpSWlJU0FjeEVDQWlJaUtpQ3FPWWxFV3hDblpWbHBHUkFRQktpM1MrelJnSUVCRVJFVkdGc2JXMUJRQThmdnhZeXltcGVJcFY0U3ZMckd3TUJJaitvNWlmT2pVMVZjc3BvWW9nbFVvQlZNeDB3VVJFcEo2TGl3c0FZTVdLRllpSmlSRnF6YXVTek14TXhNZkh3OC9QRDBEZWl2R1ZBZGNSSVBxUHZiMDl3c1BERVJVVmhkYXRXMnM3T1ZUTzR1UGpBVUJwOWUzU01EUTBSRVpHQmxKVFU0VlZSa2wzbFZlQUtaRklrSldWaGZUMGRCZ1pHWlZIMG9qS3JMeTZ1UXdkT2hUSGp4OUhXRmlZRUJSVVpZMGJOOGJreVpPMW5ReU5zRVdBNkQrS2g1T1BqdzhpSWlLUWxwYW01UlJSZVpCS3BZaU1qSVN2cnk4QW9GZXZYbVU2bjcyOVBRQWdLaXFxekdtanlxKzhBa3c3T3pzQXdLTkhqOHFhSktKeTgvVHBVd0JBdlhyMXluUWVBd01EYk42OEdTTkdqRUQ5K3ZVclRmLzVrdERYMTRlVmxSVUdEeDZNSFR0MlZKcldaN1lJRVAzSHhjVUZwMCtmUm1ob0tFYU9IS250NUZBRmFOV3FGVnhkWGN0MERoY1hGNFNIaDhQSHh3Y0xGaXhBZ3dZTk5GNzFsS29PcVZTSytQajRjZ3N3Qnd3WWdJaUlDS3hjdVJMZmZmY2RMQ3dzaE82S1JHOWFabVltRWhNVDhmUFBQd01BZXZUb1VlWnpHaGdZd00zTkRXNXVibVUrRjVXZlNyMCt1YU9qb3h3QXdzTEN0SjBVcWlLeXM3T3hjK2RPbkR4NUVvOGZQMFptWnFhMmswUmxKSkZJWUcxdGpWNjllc0hWMWJYTU5WSFoyZG1ZTVdNR1FrTkR5eW1GVk5tMWF0VUtHemR1TEZQZXlzN094b1FKRXhBZUhsNk9LU01xdThhTkcyUG56cDJWcG9hN01uRnljZ0lBWEw5K1hXdmxjUVlDUkVRbHhJQ1J5anZBQlBMeTFlclZxM0grL0hrOGYvNGMyZG5aNVpCU29wTFQxOWVIaFlVRk9uWHFCRGMzTjFTclZrM2JTYXFTR0FpVUVRTUJJaUlpSXFxTTNvWkFnSU9GaVlpSWlJaDBFQU1CSWlJaUlpSWR4RUNBaUlpSWlFZ0hNUkFnSWlJaUl0SkJEQVNJaUlpSWlIUVFBd0VpSWlJaUloM0VRSUNJaUlpSVNBY3hFQ0FpSWlJaTBrR1ZQUkNRQWtCcWFxcTIwMEZFUkVSRXBCR3BWS3I0TVVPYjZhalVnWUJjTHI4TEFGRlJVZHBPQ2hFUkVSR1JSdUxqNHdFQWNybjhvVGJUVWFrREFRQ2JBY0RIeHdjUkVSRklTMHZUZG5xSWlJaUlpRlNTU3FXSWpJeUVyNit2WXRNQmJhWkhwTTJMbHdPRHRtM2JIaGVKUkQyMW5SQWlJaUlpb2hLNG1wbVoyZlh1M2J0WjJrcUFucll1WEU1a1Q1OCszV05sWlNVVmlVUjFBWmdCTU5CMm9vaUlpSWlJVk1pUXkrWDNBZmhuWldWTjBHWVFRRVJFUkVSRVJFUkVSRVJFUkVSRVJFUkVSRVJFUkVSRVJFUkVSRVJFUkVSRVJFUkVSRVJFUkVSRVJFUkVSRVJFUkVSRVJFUkVSRVJFUkVSRVJFUkVSRVJFUkVSRVJFUkU1VStrN1FTVUEzMUhSOGZSY3JsOElvQTJJcEdvdXJZVFJFUkVSRVNrZ2xRdWw5OEZzUG5HalJ1YkFHUnJNekdWUFJEUWQzUjAzQWZnVTIwbmhJaUlpSWhJVTNLNS9NeU5HemVjb2NWZ29GSUhBbzZPanRGbTlTWUFBQ0FBU1VSQlZPTUJiTGF6czRPSGh3Y2NIQnhnYW1xcTdXUVJFUkVSRVJXU21wcUtxS2dvK1BqNElEdzhISEs1ZlA2Tkd6ZCswRlo2eE5xNmNIbjRyenNRUER3ODBMWnRXd1lCUkVSRVJQVFdNakV4UWV2V3JiRmd3UUlBZ0Vna0dxSE45RlRxUUFCQUd3QndjSERRZGpxSWlJaUlpRFRTb0VFRHhZOU50Sm1PU2gwSUtBWUdzeVdBaUlpSWlDcUw2dFdGdVcyTXRKbU9TaDBJRUJFUkVSRlI2VEFRSUNJaUlpTFNRUXdFaUlpSWlJaDBFQU1CSWlJaUlpSWR4RUNBaUlpSWlFZ0hNUkFnSWlJaUl0SkJEQVNJaUlpSWlIUVFBd0VpSWlJaUloMmtyKzBFa083SXljbkJzV1BIRUJnWWlQdjM3eU1qSTBQYlNhSkt6dERRRVBiMjluQnhjWUdMaXdzTURBeTBuU1FpSXFKS2c0RUF2UkU1T1Rsd2QzZEhjSEN3dHBOQ1ZVaEdSZ2JDdzhNUkhoNk8wNmRQdzgvUHIwS0NBUWF4cElzWWFCTlZmUXdFNkkwNGR1d1lnb09EWVdkbkJ3OFBEemc0T01EVTFGVGJ5YUpLTGpVMUZWRlJVZkR4OFVGb2FDaDI3dHlKOGVQSGwrczFHTVNTcm5wVGdiWk1Kc09sUzVld2QrOWUzTDU5RzJscGFlVitEYUtTTURJeVFzdVdMVEY4K0hCMDdkb1ZlbnA2Mms1U2hXRWdRRzlFWUdBZ0FNRER3d050MjdiVmNtcW9xakF4TVVIcjFxMnhZTUVDakJ3NUVpZFBuaXozUUlCQkxPbXFOeEZveTJReUxGbXlCRUZCUWVWNlhxS3lTRTlQeDdWcjEzRHQyalYwNjlZTlAvNzRZNVVOQmhnSTBCdHgvLzU5QUlDRGc0T1dVMEpWVVlNR0RRQUFqeDgvTHZkek00Z2xYZlVtQXUwLy92Z0RRVUZCcUZldkh0emQzZEdxVlN2VXJGbXpYSzlCVkZMSnljbTRkKzhlbGk5Zmp2UG56K08zMzM3RHlKRWp0WjJzQ3NGWmcraU5VUFNwWmswcVZZVHExYXNEQURJek04djkzQXhpU2RkVlpLQjk2TkFoQU1EQ2hRdlJ1WE5uQmdIMFZqQXpNME9IRGgyd2RPbFNBSGt0dzFVVkF3RWlvaUl3aUNWZFY1R0I5dDI3ZHdFQTc3enpUcm1mbTZpc2JHMXRBUUJSVVZGYVRrbkZZU0JBUkVSRVdpR1ZTZ0VBTldyVTBISktpQXBUVkFCVjVabmlHQWdRRVJFUkVla2dCZ0pFUkVSRVJEcUlnUUFSRVJFUmtRNWlJRUJFUkVSRXBJTVlDQkFSRVJFUjZTQUdBa1JFYjZuMDlQUUt2MFoyZGpZU0VoSXEvRHBFUlBUMllTQkFWQVZjdjM0ZDA2ZFBGK2JrTGtwTVRBeG16cHlKNmRPbkl5d3NyTXpYenNyS2dwZVhGN3k4dk1wOExsSTJjK1pNZlBycHAvajMzMytMM0s5ang0N28xcTFiaWM4ZkV4T0RmdjM2NGF1dnZvSk1KaXR0TWt2TXlja0pUazVPeU0zTkxaZnorZnY3NDRzdnZpaVhjd0Z2L241S1RFekUxcTFia1pXVlZhcmpkVlZxYWlxU2twTGV5TFZXcjE2TkRSczJJQzB0VGVYbnAwK2Z4dUxGaXlHWHkwdDAzckZqeDJMKy9QbEY3dVBoNFlFUkkwYVV1R0lnSlNWRm8vdjYvdjM3V0xwMGFhbnkzODZkTytIbjUxZmtQdHUzYjRlL3YzK0p6NTJmWEM3SGloVXJFQjRlWHFielVHSDYyazRBNVhGeWNpcTNjNVZINFk0cWw3Q3dNRnkrZkJsejU4NHRjaitwVklvNWMrWWdNaklTQUNBV2krSG82QWlSU0ZUcWErZms1Q0FnSUFBQThPMjMzNWI2UEtRc09Ua1pOMi9laEo2ZUhxeXRyWXZjdDdRRnlBWU5HcUJldlhxNGUvY3VEaDgrakU4Ly9WVGxmb01IRHk3eVBKOS8vamsrLy96elVxV2hKRHc4UEJBZkg0L05temNyYlkrTmpjVzllL2VLUFY0cWxlTDU4K2VJaTR2RGt5ZFBFQlVWaFlpSUNJd2NPUks5ZXZVUzludVQ5NU5NSm9PYm14dHUzYnFGcTFldll2WHExWkJJSkJvZnI2dWlvNk14WmNvVVdGbFpZY09HRGREWHp5dk9TS1ZTN05peG8xVG5uRFJwa3NydGFXbHAyTHQzTDR5TWpPRHE2cXB5bjRDQUFJU0VoT0NkZDk0cDBiMXc1ODRkcEtTa0ZMbFBWRlFVN3QrL1g2SjhGUnNiaStuVHA2Tmx5NVpZc21RSnhPTC9yL2ROU0VoQVltSWltamR2RGdBNGMrWU1EaDA2aERwMTZtRHk1TWxLNThuTXpNVGZmLzhOQndjSGxhcytIeng0RU5IUjBaZ3hZNGJhdE96ZnZ4K0ppWW1ZTW1XS3h1bFhkWTdkdTNjaktDZ0lSNDRjZ1ptWldhblBSY3AwS2hCUVY5Z3VydUFzazhuZzR1S0N1TGc0ckYrL0h1Ky8vNzdTNXdrSkNUaDA2QkN1WExtQ1I0OGVJVFUxRlJLSkJOYlcxbkJ5Y3NLZ1FZUFFyRm16WXROWHZYcDFkTzNhVmZNL3FJQUxGeTZvcmEybzZsVDkyK3JyNjZObXpacG8xcXdabkoyZDBhZFBINldINGI1OSs3QjgrWExoNThhTkc2czkvK1RKa3hFYUdncGJXMXNFQmdhcTNlL0FnUVB3OXZZR2tMY2t1YVdsWmFIMHVicTZZdXJVcVJyL2JWZXZYbFhhWDFWK3ZYbnpKdXJWcTRlR0RSdXFQVTlXVmhibXpadUh5TWhJVEp3NEVVbEpTVGh3NEFEV3JWdFg3QVA2MHFWTEVJdkYrT0NERHpST2Q4SGpBYUJUcDA2bE9sNFhYYnAwQ1RLWkRCMDZkSUN4c1hHRlhjZlYxUlZ6NXN4QmNIQ3cya0FnT2pxNnlITzhxVnJaZS9mdUlUbzZHc25KeWRpMmJSdEdqUm9GYzNQelF2djkrZWVmdUh2M0xvWU5HNGIvL2U5L1NFdExRMHBLaXRwRmdTd3RMWlVDZ1lxK24vSVRpOFh3OC9QRGpCa3pFQklTQWk4dkwzaDZlbXA4dks1cTBLQUI2dFNwZzF1M2JzSFgxeGZ1N3U0QThyclRiZGl3b1ZUblZCY0lYTGh3QVZsWldSZzRjQ0QwOVBSVTdyTmd3UUlNR1RJRWE5ZXVSZi8rL1dGaVlsS3FOS2lpcU5WWGQyMVZURTFOb2ErdmorUEhqME1pa1dEaHdvVVFpVVNReStVWU5HZ1FMQ3dzRUJRVUJBQVlQMzQ4amh3NWdxMWJ0OExaMlZrcDMwZEdSbUxTcEVuNDhNTVBzV2JObWxLblAvKzd0NlQrK2VjZnJGcTFDa0JlWllBaUNDaHBCV3B4NzNsZHBWT0JRSU1HRFNDVlNwR1ltQ2o4cm9rTEZ5NGdMaTRPalJzM1Znb0NaRElaTm0vZWpFMmJOZ2sxY3RXcVZVT2RPbldRbXBxS3lNaElSRVpHWXYvKy9SZzhlRERjM055S3JPbXhzTERBOTk5L1grcS9iL0Rnd1RvYkNDaVltNXNMaFNhcFZJb1hMMTdneFlzWHVIanhJZ0lDQXJCbXpScmg4ODZkT3d1QndKVXJWOVErSUtSU0tXN2V2QWtBZVB6NE1lTGk0bEMvZm4yVis0YUVoQUFBR2pkdUxBUUJCUVVFQkdEaXhJa2ExL3FwcTkyS2pJekU2ZE9uQVFDM2I5K0dsWlVWMXE5ZnI3U1A0c1dXbVptSjJiTm40K3JWcS9qb280OHdlZkprWkdkbkl6dzhIQnMzYm9TcHFXbVJYU3RtekpnQnNWaU0wTkJRamRLczZuaUFyVlVsRVJ3Y0RBRG8yYk5udVozVDE5ZTMwRGE1WEE1RFEwTllXbG9XK3J4VHAwNUM4TmF3WVVNY1BIaFE2Zk9wVTZmaTZ0V3I1VnJvMFlSTUpzUHUzYnNoRm9zeGJkcTBRcCt0WHIwYTBkSFI2TjY5T3g0OWVnUmpZMlAwNmRNSDV1Ym13bjkxNnRSQjNicDFVYmR1WFZTclZ1Mk4zazhGVmE5ZUhXdldyTUdZTVdNUUZCU0VEejc0QUgzNzlpM2p0MVMxNmVucFllblNwUmd4WWdUMjc5K1A5OTU3RDMzNzlrWHQycldGNTB4S1NnckN3OFBSb1VNSHBXT3pzckt3Yjk4K2JOcTBDY25KeWJDenMxTWJCQURBOGVQSEFRQ2ZmUElKRml4WW9IYS9XclZxd2NURUJELzg4SVBhZlQ3NjZDTjg5TkZISmZsVGtaMmREWkZJQkFNREE0MlBNVE16dytyVnF6RjI3RmdjUG53WVptWm1tRFZyRmtRaUVlclZxNGZZMkZpaGdHNW9hSWlwVTZmQzA5TVRLMWV1RkFyZFFONDdEMENaQ3RDNXVibENpMDFKdlh6NUVuUG16RUZtWmlhR0R4K08zcjE3QzU4VkZhaXJVcEx2VDVmb1ZDQncrUEJobkR4NVV1aStjUGp3WVkyTysrMjMzd0NnVUhQZjRzV0xjZlRvVVFCQWp4NDlNRzdjT0xSczJWSm92b3VPanNiQmd3ZXhkKzllQkFRRUlDWW1CbXZXckNuMURVSEZjM056UTU4K2ZZVGZYNzkramNEQVFLeGR1eFkzYnR6QXNtWExzR3paTWdCQS9mcjFZVzl2ajRjUEgrTEtsU3NZTldxVXluTmV2WG9WMmRuWnd1OVhybHhSMlZWQ0pwTUpCZVVQUC94UTVibU1qWTJSbEpTRVk4ZU9ZZENnUWNYK1BaR1JrYmg4K1RJTURRMEwxV1krZVBCQXFlYnI0Y09IaFdyQ0prMmFoUGo0ZU15ZE94ZjM3dDJEazVNVGxpNWRDcEZJQklsRWdwVXJWMkxDaEFsWXVYSWxuajkvanErKytxcE1OVGRVUGw2L2ZvM3o1ODhEQURadDJxUXlHR3pYcmwyeGZZc0wyck5uajlyUENoYnlnYnhhUlhXdE9OSFIwUWdKQ1lGRUlvR3pzM09KMGxGV05XdldoTE96TXc0Y09JQUpFeVlvZlhiNDhHRkVSVVZoMkxCaGVPZWRkd0FBZGVyVXdYZmZmVmZrT2JWOVB5a0trS05IajhhUFAvNklUcDA2c2Z0RE1XeHRiVEYxNmxUODlOTlBXTFpzR1pvM2I2NVVPTnk0Y1NOMjd0d0pSMGRIVEpzMkRXM2F0TUdKRXlld2R1MWF4TVhGd2NiR0JuUG56a1hmdm4zVi9qdkZ4c2JpOHVYTGFOS2tDVnExYWlVRUJlb2tKQ1FJWGNWVXNiR3hLVlVnVUpwQ2JQMzY5ZUhyNjR0Smt5WmgvLzc5R0RKa0NCbzBhQUFiR3h0RVIwY2pOallXTmpZMkFJRCsvZnRqMjdadCtQUFBQM0gxNmxVaGVMcC8vejRBb0VtVEppVyt2a0pPVGs2SldqTVVFaE1UTVhueVpDUWtKS0JMbHk3NCt1dXZsVDVYOWN5aWttT0p0QmdQSHo1RVNFZ0lURTFOMGE5ZlAySDc3dDI3aFNEQTdmL2F1Kyt3cUs2dERlQXZNeFJCVWNSZUVURXFLdGVBQlJzYUUzdVBCWHVNdlNVWFRhekJFazFpajBaalZEU1dHQ3RvUk1SZUU1U2lJbUp2cUNoWWtRaFNCNWo1L3VBNzV6Sk1oNEVSZVgvUGt5YzQ1WnpOTUdkbXI3M1hYbnZhTkF3ZVBGamx1UTRPRHBnNmRTcGF0V3FGS1ZPbUlDd3NET3ZXcmNOLy8vdmZRbXQvY1ZlbVRCbDgrZVdYQUlCZmYvMFZ4NDhmeDdScDAxQzJiRmtBMmJNQ0R4OCt4SlVyVnlDVHlkU08wcDgvZng0QVVLMWFOY1RHeG1vTUJPN2R1NGZFeEVRQW1sTmduSjJkRVI0ZWpsMjdkdWtWQ096Y3VSTkE5b2Z3OWV2WGxlN3IzTGt6T25mdUREOC9QeXhac2dRblRweEF1WExsbEI3ejk5OS9ZOEdDQlVoSVNJQ3JxeXRXcjE2TkVpVktpUGVYTDE4ZUd6ZHV4S1JKazdCanh3NWN2WG9WYytiTXlkZUhQdVhma1NOSHhPRHorZlBuYWg5VHMyWk5nNDhyakpTZU9uVUtsU3RYUnFOR2pWUWVzMy8vZmlnVUN2VHExVXZyckpXZm41LzR1SnpwT1laTTF6ZHYzbHp2TnVjMllNQUFIRHg0VVB3Y0JySkhEMWV2WG8wS0ZTcW96QlRvOGo1Y1QzWHIxa1gvL3YyeFo4OGUrUGo0NkZ5alFNRGd3WU54L1BoeHlHUXlsYlV5WGw1ZWNIWjJ4cnAxNnpCNjlHaFVxRkFCcjErL1J0V3FWVEZ2M2p6MDZORkRad2ZWejg4UGNybGNIQWdzakZuTnZYdjNZdG15WlNxM2E3cTJ0S1c4Tkc3Y0dOOS8vejBjSEJ6RUxJaTZkZXZpL1BuenVILy92aGdJU0NRU2pCOC9Ib0dCZ1VwcmtvUzFOemsvSzFhc1dLRXlxSkN6YmFkUG4xWTdrNm1wL1dmUG5sVUplbCsrZkltdnYvNGFEeDgraEp1Ykd4WXZYc3hCcWdMQ1FFQUhZVGFnVjY5ZXNMYTJCcEM5aUU5WUFkK3ZYeisxUVVCTzd1N3VtRHg1TWxhdFdvV2RPM2Rpd0lBQnFGS2xpc3Jqb3FPampicG9tUDZuZS9mdStQWFhYNkZRS0hEbnpoMjBiTmtTUUhZZ3NIMzdkcVNscGVIcTFhdHFPeVpDZnJ1SGh3ZjI3Tm1EUzVjdXFjMTVGR1lEYkd4czhQSEhINnR0aDRlSEJ5SWlJaEFWRmFVMDZxSk9mSHk4T1ByVXJsMDdsVUJBRUJFUmdWcTFhaWwxV3Q2OGVZTmx5NWFKcVE1Tm16YkY1Y3VYMGFaTkc0M242OUNoQTA2ZE9vVWhRNGFnZi8vK21EbHpwc2JIVXNGUktCVGlPcFJmZnZrRkhoNGVTdmVmT0hFQ3MyZlBScGt5WmZKMC9BY1BIbUQyN05tb1dMRWlkdS9lcmZRRm5KQ1FnTldyVnlNMU5SVWZmZlFSR2pkdXJQWVlLU2twT0hUb0VDd3NMTVJBT3llSlJDSjJNTlFSMWh4b205cC8rdlNwMW9vbnpzN09jSFYxUldabXBuaWJjSTNNbWpVcnorbEtwcjZlaEZLdSsvYnR3NUFoUTNRdUZDL3VKQklKVnE1Y2liSmx5NHFkK3R3cFhaMDZkY0toUTRmdyt2VnJBTm1qOGk5ZXZNRHZ2Lzh1UHNiT3prNWwxdi9kdTNmdzkvY0hrUDBkVWxoS2x5NnRkRzA4ZmZvVUFGU3VxVmV2WGlFMU5WVm5tbW51TkxNR0RSb0FBQ0lqSTVWbUp6cDI3S2lVZWlPVHlYRHQyalhZMmRrcERUelVxRkZEN0t2Y3VIRUQ2ZW5wU24wWHFWU3ExUDRuVDU2b0xYcnc3Tmt6WkdSa3FBUmp0Mi9maHBlWEY5NjhlWU1tVFpwZzllclZzTGEyeHRtelorSG41d2N2THkrOTFsMlNmaGdJYUpHVWxJVERodzlESXBIQTA5TlR2UDNJa1NOSVNVbUJwYVdsM29zK1BUMDlzV1hMRmlRa0pDQWdJRUJ0UGlJWEN4ZWNuTlVPMHRQVHhaOC8vdmhqbENwVkNrbEpTUWdORFZVSkJPN2R1NGRYcjE2aGRPblNHRGh3SVBiczJZUEV4RVRjdkhrVExpNHVTbzhWMWdjMGE5Wk00elJ1NWNxVjBiWnRXNXc3ZHc0N2QrN1VHZ2pzM2JzWE1wa003dTd1V3RlemhJZUg0NU5QUHNHT0hUc1FFQkFBWDE5ZnlPVnlSRVpHd3NyS0NsT25Ua1huenAzaDYrdXIrUVZDOXFMUmJkdTJZY09HRFZyYlJRWHI3Ny8vUmxSVUZHclVxS0UyeFV6STJWWFgwVDU2OUNqTXpjMlZ2c3h6cTFPbkRrYU9ISW5ObXpkajZkS2xZcW9jQUd6YXRBbkp5Y2tZUEhpd3hpQUFBUHo5L1pHVWxJVCsvZnVySGRTd3RiWFZPbTB2ZEJyOC9QdzBqc2grK3VtblNFaEkwSGdNQU5pNGNTTWtFb21ZdC8zSko1L2c2TkdqNHFCTlhwanllc3JJeUVCWVdCaUE3SFNLalJzM1lzR0NCWG4rWFlxTDh1WExLLzFiMTJMaHNMQXc4WFVXT0RnNHFBUUNmLzc1cDFqUkoyZG4yOVBUVTJ2Nmp5YkNiTUtxVmF1d1k4Y084ZmFjZzRCSGpoeEIxNjVkbGRMdFBEdzhVS1pNR1pWcmF2ejQ4Ymg4K2JMQlZhWmNYVjFoWm1hbWMzWWpNaklTYVdscEtxV0pjMVlKNjl1M0w2S2pvMVZlODV4dGJkYXNHV3JXckFrL1B6K2x4d2pQelQyb2xwYVdoamR2M3FCang0NVl1SEFoTEMwdGtaYVdobFdyVm9rVndoZ0lHQThEQVMwQ0FnS1FtcHFLMXExYkszWEVjbFpBVVZkT1N4MUxTMHUwYk5rU3g0NGR3OFdMRjlVR0F2bGRMSHoyN0Zra0pTWGwrZmtmc21mUG5vay81MXpvSzVWSzBiSmxTNXc4ZVJLaG9hRXFhVnNYTGx3QWtEMnJVN05tVFRnNE9DQTZPaHFob2FGS2dVQm1aaVlpSWlJQWFLK01vMUFvTUhUb1VKdzdkdzdCd2NHSWpvNVdPeXFhbnA2T2ZmdjJBUUNHRGgycThlLzYrUEZqeE1YRm9Ybno1cmgyN1pyNDVWU2hRZ1dzV0xFQ3RyYTI0dkhIakJtaitRWDZmMTk4OFFVNmRlckVVVWdURWtwakRoOCtYTzFVdURCVm56dmRKRE16RXovKytLTTR1elYxNmxTTjY1SEdqQm1ERXlkT0lDUWtCQzlldkVEbHlwWHg0TUVEK1ByNnd0SFJVV3Nwd0t5c0xPemN1Uk1sU3BUQTJMRmo4L3ByNXN2ejU4L0Z0RG5nZjY5SjdzWE8wNlpOTStpNHByNmVRa0pDa0pLU2dpWk5tdURwMDZjNGV2UW94bzBieCtzeGwxOS8vVlZjVEMvSTNVbFd0N2k5U1pNbUdtL1A3ZDkvLzlXNHBxWlRwMDU0OWVwVlhwb09JTHVvaGZBK2lvNk9ob1dGaGZpOXBHNFFLVDA5WFNrRlRTQ2tRdVVPQkx5OHZNU1VWa0hPVHIrZG5SM3ExcTJMTzNmdTRPWExseG9MVzV3K2ZScEEvcXE5cGFlblF5NlhxMjIvSVBmbm5LdXJLeFl2WG95T0hUdUtheTQzYk5pQTJOaFl1THU3NjVWV1MvcGpJS0NCUXFFUVIzd0dEUnFrZE4rREJ3OEFRR1ZFV0pmNjlldmoyTEZqZVB6NHNWSGFtRnY3OXUwTDVMZ2ZBcUhUVUtOR0RaVU9WSnMyYlhEeTVFbmN1M2NQOGZIeFN2bk9RaUFnZkJDMmF0VUswZEhSQ0FrSlVlb0UzYmh4UTl6c1JWY2c0T2JtQm1kblo5eStmUnU3ZCs4V3k5N2xkT2pRSWJ4OSt4YU9qbzVvMWFvVlRwdzRvZlo0b2FHaGtFZ2thTmFzR2E1ZHU2WjBYNk5HamJCcjF5N3hkOGpKeGNWRjdmdTNlZlBtNk5ldm45cjlBT1J5dWM1NjhycnVKKzNPbnorUG16ZHZvbEtsU3VqVnE1ZksvUXFGUXZ3NzUvNzdtWnViWTgyYU5aZzJiUnIyN05tRDI3ZHZZK25TcGFoUW9RS0E3STVBenM1VHRXclY0T3JxS281TVhycDBDVmxaV2FoVXFaTFNCa0c1TzlObnpwekJpeGN2NE9ibXByWjBaMkdJaTR0VDIwbkxmWnZRZGwxcGwvYjI5dUpnUUdGZFQrb0lCU3k2ZHUyS3hNUkVyRm16Qmx1M2J0VmFxYVk0aW91TDAxblNOci9XckZtRGxKUVV0ZmZwRXdScU0yTEVDSXdZTVFKQWRoQlN0V3BWcGVCRUxwZGp6Wm8xNk5ldkh5cFZxb1NzckN5MUpZU0YyZTFidDI3aHpKa3ptRGx6Sml3dExWRzVjbVV4MEJEU2IzSnIzNzQ5N3Q2OWk1TW5UNnF0Y0pXWm1ZblRwMC9Ed3NJaVQ1c1ZDb1JaUFcycGV1cjJSK2pVcVpQNDg1VXJWN0J6NTA3WTJkbUpwWFh6bWthdExoQXM3aGdJYUJBY0hJeW5UNStpWnMyYVlqNjVRQ2cvYXVpWG9KRFRLeXdvRlFnWGFjNHA4cngrOERkcTFFZ2xjQ25PWW1OajhjY2ZmMkQvL3YyUVNDU1lOV3VXeW9kTzY5YXRJWkZJSUpmTEVSWVdKazdKdm52M1R1d001QXdFZHUvZWpSczNiaUE1T1JrbFM1WUU4TCswSUFjSEI0MmxSWE1hTm13WXZMMjlFUmdZaUVtVEppbmxhU3NVQ3V6YXRRc0FNR1RJRUsyYnlKdy9meDROR2pUUVdGM2s1NTkvVm52N3VISGo0T0xpQWg4ZkgyemN1Rkh2QlhDNnZud0wrc3Y1UTVhUmtTSCt2Y2FQSHc5emMzUHMzYnNYUFh2MkZEc0IxNjlmUjN4OFBKeWNuTlIrL2pScDBnVGJ0MitIbDVjWElpTWpNWFRvVUN4ZnZoeU5HemZHM2J0M3RWWU5Fb1NHaGlJME5GVDhkKzVBb0ZXclZtalJvZ1ZDUTBNeGUvWnNMRnEwS0U4VlFmTER4Y1ZGZk05dTM3NGRxMWV2QnFCNUlXZkpraVdWQmtvQ0F3T1ZiaE02S1lWOVBlWDA2dFVyQkFVRndkTFNFcDkrK2lta1VpazJiOTZNd01CQWpCMDdWdU9vYlhHMFlNRUNNV1ZLU0MvSlRWUHdwODlhdlBEd2NBUUVCTURGeFFXSmlZbUYvcmtXRWhLQ1AvLzhFNDBhTllLVmxSVUFxRjBUSk13SVBIbnlCUDcrL21qVnFoVSsrK3d6cFdwaW1sNmZUcDA2WWNPR0RUaHc0SURhUU9EMDZkT0lqNDlIdTNidFlHdHJxM2ZiVTFKU1lHNXVEaDhmSC9UdDIxZnM3d2dGT25JU3Z0dTBMUUtPajQvSGQ5OTlCN2xjam9VTEY2Sml4WW9BZEpjTzFiUU9TZCt5OGNVSkF3RU5oRVhDbnA2ZUtoMnhyS3dzQU9xaldHMkVOM3Z1NlhvaEVNZzV2YWVyUkprbU1wbXNXQWNDSzFhc3dMcDE2NkJRS1BEdTNUdnhRNmhVcVZLWU4yK2UyZzJ4eXBZdEMyZG5aOXk4ZVJPaG9hRmlJQkFhR29xc3JDelVyVnRYekVGdDJyUXByS3lza0o2ZWprdVhMdUdUVHo0QjhMOUFRRlBaME53NmR1eUlOV3ZXNE9YTGx6aHc0SUE0T2dSa2I0WVVIUjBOT3pzNzlPalJRK3R4TGwrK2pOcTFhMlBWcWxXNGN1VUtnT3o4VTZHdFFIWW5KV2NxV2w1R1VyUjFiRkpTVXNRRnJab2V4MFh3dXUzWXNRTlBuanhCdlhyMTBMTm5UK3pjdVJPclZxM0M3dDI3c1dUSkV0U3ZYeC9Iang4SEFQRjlwMDZOR2pXd2JkczJUSjA2RlZldlhzVzRjZU13YTlZc0RCa3lCRU9HRE1sM080V2E5MU9tVE1HcFU2ZFF2WHAxcmFsRUJTa2pJd043OXV3Ui8zM3YzajA0T1RtcEJDYmx5NWRYeXJVUERBeFV1UTBvdk90Sm5lM2J0eU1yS3d0ZHUzWVZPMzBEQmd6QXRtM2JzSEhqUnN5ZE85Y281eWt1eXBRcG81THp2M0hqUm8yMzU3Umh3d2FZbTV2RDI5dGI3U0x2L0s0UjBNWGYzeCtsU3BWQzI3WnQ4ZWpSSXdCUW00WXNrOGtnbFVyUnVYTm5yRnk1RXNlT0hkTjczeEVIQndjMGFkSUU0ZUhoQ0FvS1VpbEtJSlFzN3QrL3YxN0hXN0JnQVNJakk4VU5XTGR0MjRhZE8zZmlQLy81RHdDSU01TTU2UW9FWkRJWnBrMmJKaTd5enZuOXFtdFVYN2d1T2Zxdkd3TUJOWjQ4ZVlMZzRHRFkyTmlvblo0dlZhb1VFaE1UOGUrLy94cDBYR0gzemR5UnNYQzdNTG9NY09PbHZJcVBqeGRuYkd4c2JPRHM3SXpXclZ2RDA5TlRwUlJnVGg0ZUhtSWdJQkJ5TEhPbStsaGFXcUpwMDZhNGNPRUNRa0pDOE1rbm55QXRMVTJzVnFKdkxxVlVLc1hBZ1FPeFpzMGErUHI2S3VXREM2a2EvZnYzMTdrSUxDTWpBM2Z2M3NYZHUzZkYyM0l1UW50ZjhQMnNXMXhjSE16TXpEQmp4Z3hJSkJMMDdkc1hkKzdjd2RHalJ6Rnk1RWhNbmp4WkxKV3BxMjUvNmRLbHNYNzllc3laTXdlblQ1OVdXaUJ2REZLcEZFdVdMTUdBQVFQd3h4OS9vRWVQSG5CMGREVHFPZlRoNStlSFY2OWV3Y1hGQmRldlg4ZXdZY1BRdkhsekxGdTJUQ21WUXQ5QkcxTmRUMi9ldkJFclJlVU0xb1lQSHc1ZlgxOEVCQVJneUpBaDNCWFZBSFoyZGlwcjhUWnUzS2p4OXB4YXQyNE5EdzhQaldWZjg3dEdRSnY0K0hqODg4OC82TkdqQnl3dExjWDFiY0pJZUU3cDZlbXdzcktDdmIwOVhGMWRjZjc4ZWFXWmFsMkdEaDJLOFBCd3JGKy9YcHdaQjdMVC8yN2Z2bzNhdFd1clpFUUF3TGx6NTNEbXpCbGN1blJKZkIwQ0FnSlFwVW9WdUx1N1krVElrYWhTcFFwV3JWb2xmdmFyNit4ckN3UXlNek14ZS9ac1JFWkc2dlc3VU40eEVGREQxOWNYQ29VQzNidDNWM3RCT1RvNklqSXlFamR2M2pUb3VIZnUzQUdRWGJVanB6ZHYzZ0NBMW80cTZXZlJva1ZLRzRycHEwMmJOdGl3WVFQaTR1THc0TUVET0RrNUtTMEt6NmxWcTFhNGNPR0NHRFJFUkVRZ016TVRWbFpXQm8wTzl1M2JGNXMyYmNLTEZ5OXcrdlJwZE96WUViZHYzMFo0ZURnc0xDeVVLbFZwa3JPRExWU2l5SG5iamgwN3NISGpScDFWTkxRSkNnb0NBSlVSbzd3Y1J5S1I2RDFyVXR5TUd6Y081dWJtWXVsWkd4c2IvUGpqajJqZXZEa1dMMTZzTkRLdFQ2ZmIwdElTUzVZc3diRmp4NVQyUVBuOTk5L0Z6eHh0eXBVcnB6VVh1bVRKa2hnOWVqUVdMVm9FZjM5L1RKMDZWYnd2SVNGQnIydEJuMzBFTkltUGo4ZW1UWnZnNGVHQmtpVkw0dnIxNnhnN2RpdzJiTmlBQ1JNbVlPM2F0V0wxSUgwM2NTeU02MG1kVmF0V0lTMHREZTNidDFlcWhtSm5aNGZodzRmRHg4Y0hTNWN1aFkrUGo4RXowV1E0VDA5UHJaV244cnRHUUp1ZE8zY2lNek1UUFh2MkJQQy9LbUhxcW5QSlpESnhFVzY3ZHUwUUhoNk9jK2ZPNlYzcXRGMjdkdUo2dFgzNzlzSFQweE9wcWFsS0tZcnEzbStCZ1lFNGUvWXN5cGN2TDI1MmVlVElFYVgwdFM1ZHVxQnQyN2I0NG9zdjhPalJJMnpmdmgxdjNyekJqQmt6eEZRODRkZ0toVUxwUE9ucDZaZzFheGIrK2VjZk9EczdJeW9xU21XUENESWVCZ0s1cEtTa0lDQWdBSURxVHNJQ2QzZDNSRVpHSWpnNEdFbEpTWHJWcTA1UFQ5ZllzWXlKaVFHUVhjM21wNTkrRWhlZDVrZWJObTI0UmIwQjZ0ZXZqM0xseXVITm16Y0lEUTJGVENaRGZIdzhTcFlzcVZKR3NYWHIxbGkrZkRsaVltSVFHeHNycGdVMWJkclVvREp1dHJhMjZOV3JGL2J1M1l2ZHUzZWpZOGVPWXBwRDU4NmRqUllZZW5wNktyMlgrL1hyWjlEenAweVpBaUQvby9wVHBreUJwYVVsUWtKQzhuV2NEMVdaTW1XVU90T0NYcjE2b1d6WnN1TGZZZlRvMFhvZlV5S1JLQVVCUUhaNVFuMXluaDBjSEhSMmVJVFJRcUZxVDg3ekZ2UStBai8rK0NQZXZYdUhDUk1taUdrTVk4ZU9oVXdtdzVZdFd6QjU4bVQ4OHNzdkFKQ3ZjcUs1NWZkNnl1M2l4WXRpMlZkMW02QU5IejRjL3Y3K0NBOFBoNysvUHo3Ly9QTjhuYSs0eU04YUFYVUxjM1B5OGZIUks1ak9xVnk1Y21xckJlYVVsSlFFUHo4L09EZzRpQU1Dd3JWVnUzWnRsY2VucHFhS013VWVIaDVZdVhJbFRwdzRZZENlQjlPbVRjT1lNV1B3NjYrL29ubno1dGk1Y3lkZXZIZ0JWMWRYaldsR0F3WU13SWdSSTlDb1VTUDA2OWNQMGRIUmF0ZXdtSnViNDhXTEY1QklJV2JKM1FBQUlBQkpSRUZVSktoVnF4WU9IejZNSzFldVlPSENoWEJ6Y3hNNy8xbFpXVXJCdW8rUEQvNzU1eC9VcWxVTGE5ZXUxWmtpUy9uRFFDQ1h3NGNQSXprNUdjMmJOOWM0NnRhclZ5OXMyYklGS1NrcDJMeDVNN3k4dkhRZWQvZnUzVWhJU0lDTmpZM0tGN013RGUzbzZJamx5NWNicFFSb3VYTGxHQWdZd016TURHM2F0TUhCZ3djUkZoYUd0TFEwQU5ramxybEhFMnZVcUlIcTFhc2pKaVlHb2FHaDRrWmllU214Tm1USUVQajUrU0V5TWhLUmtaRTRlZklrZ093cFcyT3hzN05EclZxMWpIWThLbnpDcGthdFc3Zk8xeWg2VHRvQ08zMW50b1JCa0p5ZldjN096ckMxdFJVM1hkUjJmRzM3Q0V5Y09GR3M0WjdidG0zYjhQZmZmNk5Qbno0cTljUW5UNTRNcVZTS2R1M2E1Ym13Z3piR3ZKN2k0K1BGM1A4dnZ2aEM3WGVPdGJVMXZ2bm1HOHljT1JNclY2NkVtNXViem9XU2xMODFBcm9jUDM3YzRBWEVEZzRPT2dPQjQ4ZVBJems1V1F6Mk16SXlFQm9hQ2t0TFM5U3ZYMS9wc1ZsWldjakl5QkJuQkdyV3JJbUdEUnVxN0ttUVcwWkdCbVF5bVpqdDhQSEhINk4vLy83dzgvUER1SEhqOE9iTkcxaGFXdUs3Nzc3VE9QdWs3NzRZWjgrZVJXcHFLaG8zYm96MTY5ZGp4WW9WK091dnY4VGRnb1h2VnBsTUJuTnpjM0dqemk1ZHV1RENoUXRZdjM2OTNpWGFLZThZQ09RaUxCTFdOQnNBWkUvUkRSMDZGSC84OFFkMjdOaUJPblhxYUkzQWc0S0NzR0hEQmdEWlUyMjVLMUlJbFdrYU5XcUV2Ly8rVytYNXYvLytPOWF2WDQvR2pSdkR4OGRIckRPY25wNk9sSlFVdGF2eHlYQkNJSEQ3OW0xeEFiZW1OSmJXclZ0ajc5NjlDQTBORlFPNXZBUUMxYXRYRnpjWW16OS9QdExUMDlHc1dUUFVyVnZYb09Oa1pXV0plZUM3ZCsvRzQ4ZVB4VkhRdDIvZkZsakpXaXA0TzNic3dMbHo1MkJ0YmYzZTdmYjg4T0ZEQU1vTEFZMlZVNjh0a0xoLy96NHFWcXlvY1JCbXdvUUpBQ0NXM2RXbmtsZE9oWEU5WldSa1lQYnMyWWlMaTRPVGs1UFdQUms2ZE9pQWR1M2E0ZSsvLzhiMDZkT3hkZXRXdmZQQWl5dDkxd2dvRklvOHAzcnBPMHVxYjJEZHIxOC9PRGs1aVlGZVdGZ1kzcjE3aDlhdFc2dk1VZ2laQXpucjgyL2Z2bDNyOGVQaTRqQmp4Z3lNSHo5ZXFUUC96VGZmNFBMbHkrTENaQzh2TDdVekVJWlFLQlJpZXpwMTZnUXJLeXQ0ZTN1alc3ZHVjSFYxVldyN3UzZnZZR05qZ3o1OStxQmJ0MjZZTUdFQ3RtM2JadFNaUE5LTWdVQU9ZV0ZoZVBUb0VhcFVxYUp6aDk5Smt5YmgzcjE3Q0FrSndmejU4M0g1OG1VTUhUcFVLZjgvS2lvS3ZyNisrT3V2dnlDWHk5RzFhMWVWa2Q3RXhFUmN2MzRkNWNxVlV6dktjL2JzV1d6WXNBR1ZLMWZHaWhVcnhDQkFMcGRqMHFSSmVQWHFGZGFzV1dPU2hYb2ZtaFl0V3NEYzNCeHYzNzdGclZ1M0FHanUzT2NNQk9SeU9hcFhyNjYwQmJzaGhnMGJoblBuem9uYnlLc3I1YVpPU0VnSTFxMWJoN2k0T01URnhZbHBGQ3RXcklDZG5aMVloOW5YMTFmbkxxajBmanAxNnBSWUduUFdyRmttMzFqcTZOR2orUGZmZjFHMmJGbWtwcWFLWC9UcUZoUVdwTW1USitQNTgrY2F5M3dLaElXRytnVFdoWGs5eWVWeWVIdDc0L0xseTdDeHNjSHk1Y3QxcGhYT21UTUgxNjlmUjFSVUZMNzk5bHVzV2JQRzRCMWxLVnZPYW5MQ2pLNjJEYThLazVBU0JQeXZZNjl1M1pzUUNPaEtZeEtFaDRkajFxeFppSStQVnlsaGZ1ellNWEV0QXBCZGFjZkR3eU5mbnplQmdZRzRjK2NPYkd4c2xBWktoU0FBZ0ZpVzlPM2J0NUJLcFlpTmpSWFhYaklJS0R6RktoRG8zYnUzMGdZaHZYdjNCdkMvVFZ5RTJZQUJBd1pvcldzTFpPZStyVnk1RXF0V3JZS2ZueDhDQWdJUUVCQUFHeHNibEM1ZEdvbUppZUs1ek0zTk1XclVLTFVMYjA2Y09BRzVYSTUyN2RxcDNCY1pHUWx2YjIreFhGL082VzJKUklMKy9mdGovdno1R0RseXBEaGxUSGxuWTJNRE56YzNYTHg0RWNuSnlYQnljdEpZdTF0WUR5RDhqZk96ODZLcnF5c2FObXlJbXpkdndzSEJRZS9GdEZXclZrWFZxbFhSb2tVTDFLaFJBK2ZQbjhmcDA2Y1JFaElpZGhCOGZYMjFsanY4K09PUDhlV1hYK2E1N1ZSd2poNDlpdm56NTBNdWwyUFlzR0h2Ulo3cy9mdjM4Y2NmZnlqZDV1TGlJbjZXRmhiaHZhK05RcUhBUC8vOEF3QjZmVFlXMXZVa2s4bmc3ZTJOTTJmT2lOV1g5RW4xc2JlM3g5S2xTekZod2dSY3VuUUpreWRQeHM4Ly82d3pHUHFRWGIxNkZTOWV2QUNRUGFxc2I3MzdNMmZPNEljZmZsQzZyVm16WmtadlgzNkVoWVVoUER3Y1ZhcFVVWnZtcTI4Z0lLVFhUWmd3QWVibTVwZ3padzQ2ZHV3SUlIdFdhczJhTmVLK05mMzc5OGZGaXhjUkZSV0ZZY09HWWRhc1dYa3F2dkhzMlROeHdmR1FJVU0wL2wyRU5LYVltQmd4amMvUTJYREt2MklWQ0FpTGN0WDkrOW16WndnS0NvS1ZsWlhlaTdFc0xTMHhjK1pNOU8vZkh3Y09ITURseTVjUkV4T0RWNjlld2RyYUdnMGFOSUM3dXpzKy8veHp0WkcxWEM0WGc0L2NYL0tuVHAzQ3dvVUxBV1JYbE1oZE5rNHVsK096eno2RFRDYkREei84Z01tVEoyUFJva1hjWFRpZjJyUnBJeTcrMVRiS0tWUUlFaGErNWljUUFMSS9MTDI5dlhWdUlKYVRnNE1EbGk1ZEt2NWJxR3R0eUNpaHU3dTczdm1lVkRqa2NqbDhmSHl3ZWZObUtCUUs5TzNiVjF3b2JFeno1ODgzK0RrZE9uU0FRcUZBVWxJU3JLeXM0T0xpZ3ZidDI1dDhaUHJISDMvRWp6LytxSFJiU0VnSW5qMTdCaWNuSjcwMkVTcU02K25seTVlWU5Xc1dybDI3Qm9sRWdnVUxGaGhVUmN2TnpRMXo1ODdGZ2dVTGNPWEtGUXdhTkFoejU4NHQ5Qm1aOTBGNGVEaTh2THpFTkU1dmIyOHNYNzRjVmxaVzZOcTFxOXE2OWV2V3JZTzF0VFZzYlczUm9VTUhaR1Jrd016TURQWHExWHV2QmtTU2s1UEZRR1hjdUhGcTE5SEV4Y1VCMEw1ajc0MGJOOFFPZHBVcVZiQjgrWEp4VGMzdDI3Znh3dzgvNE83ZHU1QklKUGptbTI4d2VQQmd2SDM3RnRPbVRVTkVSQVMrKys0N0hEdDJERjVlWG5xdmkzbjM3aDJtVEptQ2QrL2VvVnExYWxwZlZ5R1Q0ZUxGaTJKQUkrdzdrQi9xZGxJbXpZcFZJS0F0bjgvUHp3OXl1UnhkdW5ReGVJVEZ5Y2xKWmZkTmZSdytmQmdQSHo2RXM3T3pXSmttS3lzTG8wZVBGdXZTUzZWU1RKa3lCWEs1SEZsWldlTC9GUXFGMHJGa01obG16SmlCNzcvLzNxQ0tBUjhLWTlXcEh6cDBxTjRMZGRldVhhdjNjWFcxcjB1WExsb1hkM2Z1M0RsUEl6TzVDZThiZGNHR3NPQlQwMnhZMzc1OWRSNWZuOGVRWmsrZlBzV0NCUXNRRVJFQklMdEMwS1JKa3dya1hNS2VCSVpvMEtBQkdqUm9VQUN0TVl5dW5Hcy9Qejl4alVHZlBuMEtyQjJHWEUvQndjSHc5dlpHWW1JaUxDMHQ4ZE5QUCtIVFR6ODErSnc5ZS9hRVRDYkRraVZMOFBMbFMzejExVmVZUFh1MjNocy9mUWd1WDc0TUx5OHZwS2VuNDhjZmY4VEZpeGR4OE9CQkRCbzBDQ05Hak1Da1NaUFV6dWJtRE5KeUJuMlptWm5JeU1oQVltSWlMQ3dzOUU1TFdiUm9VZjUvbVZ6a2NqbSsvLzU3UEgvK0hDMWJ0a1N2WHIyUW1abUptSmdZMk52Ym8wU0pFb2lQajhmbXpac0JxSzhtSkpCS3BTaFpzaVNjbloyeGZQbHlsQzVkR3E5ZnY4YkdqUnZoNys4UHVWeU9jdVhLWWRHaVJlS0dlWFoyZHZEeDhZR1BqdysyYnQyS2YvNzVCK2ZQbjBlM2J0MHdlUEJnMUs5Zkg2OWZ2MGFKRWlXUWtaR0J1TGc0OFQyZWtKQ0FyNy8rR2xGUlVUQTNOOGNQUC95ZzliVnMyN1l0ZnZubEYremJ0dzlBOXV5R29UTXp5Y25KU0V4TVJKa3laV0JwYVFtRlFvSDkrL2NEZUgvU3ZkNTN4U29RMENROVBWMnN5cUZ0a2JDeG5UbHpCa0IyZFF5QlZDcUZpNHNMYnQ2OGlmTGx5OFBPemc2MnRyYXd0cmFHdGJVMVNwUW9BVXRMUzFoWVdNRGMzQnhTcVJSbVptWklTa3JDWDMvOWhlKy8veDVXVmxibzBLRkRvZjBlOVA2N2VmTW1idHk0SVU2akN3c04vZjM5RVJ3Y0RGdGJXOXkvZngrQTVpM1k5YW1TWVdnbERWSzJjT0ZDUkVSRW9IVHAwcGc3ZDI2ZU9vcjZNa2JWb01MV3JWczN2Y28yN3QrL0g3ZHUzWUs5dlgyQkJBSjV1WjRjSEJ3Z2xVcFJvVUlGTEZteVJDa1gzRkQ5K3ZWRHhZb1ZNVy9lUERnNU9SVm9zUE0rMnI5L1A5TFMwakJwMGlSMDZkSkZMSE41OE9CQnBaUWZpVVFDcVZTcTlKKzV1YmxZY1VjSUFISU9yQzFldkZoY0Q2SlBPNHh0NWNxVk9IUG1EQ3BYcm96dnYvOWUvRDJHRFJ1bVVscThaTW1TV2pjWGRIWjJobytQRHh3ZEhWR2lSQW44OXR0djJMRmpoMWlUdjB1WExwZzJiWnBLd1JHcFZJcEpreWFoWGJ0MldMUm9FZTdjdVlQQXdFQUVCZ1ppN2RxMXVIMzdObjc3N1RmeDhVTEd3dnIxNjhVYy85bXpaNnVVM3M2dFJvMGFtRGh4SXRhdlh3OHpNek5NbVRKRjd6VVBnb2NQSDJxY2RSQ0NHOUtPZ1FDQVY2OWVZZENnUVNoZHVyUktLYnFDTkhmdVhQajQrS2hNRFUrZVBCa1RKMDQwK0lMbzJMRWpsaTVkQ21kbloyTTJrNG93YTJ0cldGaFlJRE16RTh1WEw0ZENvWUNUazVNNHUyQmpZNFBUcDArTGoyL1NwSWxLcDhKWXN5M3ZhK2Z5ZmJKdzRVSnMyTEFCWDMvOXRjNHlnSGxsYm02dWN3MlVwYVdseWROOTFORjNJNmNGQ3hZQUFLWk9uV3J3NTZnMitibWVxbFdyaGxXclZxRmF0V3BHS1dmcTRlRUJQejgvU0NRU3ZUZE0rMUI4OGNVWFVDZ1VZcGxOQ3dzTHpKczNENTZlbmpoKy9EanUzNytQaElRRXBLZW5pNTE5bVV5R2pJd01NUjNJM053Y2xwYVc0clVna1VoZ2FXbXBzbkdpdXV0RnVFMVlhS3hMczJiTjlQNGJlWHA2SWlvcUNyTm16UkkvQXlRU0NkcTBhWU03ZCs0Z0t5c0xKVXVXaEpPVEUwYU5HcVZ4SFpzZ1ozL0ExZFVWVzdkdVJiMTY5ZURsNWFVekxiUmh3NGI0ODg4L2NlalFJV3phdEFtdFdyVkN5NVl0a1pXVkJVZEhSMlJtWnFKMDZkSmk2dUxVcVZOeC9mcDE5T3paVSsvZ2ROU29VZWpUcHcvTXpjM3p0TjZsZHUzYUtGT21EQlFLaGZpZmxaVVZYRjFkTVgzNmRJT1BWeHdWNlMwSzNkemNGSUR4T2lvZmd0dzc5TDB2aEU0Zy8xYnZIN2xjanN6TVRISEVyS2dxcVBjWTM3dlp1ZTBXRmhaR3E4Y3Z2Slk1TnhVeUpvVkNnWk1uVDJvYzJiMTY5U3BLbENpaFVwdmRHRDZVNnltMzkrMzZ5c3pNTEhZQmtESGN2SGtURFJvME1QaTZFMlpPZEEwUXlHUXlvdzhpQkFVRklTc3JDNTk4OG9sUmo2dXZndndPRUk1OTVjb1ZrM1hjZUJWOVlON0hJSURlYjhKSUdKRW11a1lkRFZYUXMwTm1abVphMHp2eWs1YWpDNitud3NFZ0lHOGFObXlZcCtjSnBjdDFLWWozZnU1WkdqSXU3ZlBEUkVSRVJFVDBRV0lnUUVSRVJFUlVEREVRSUNJaUlpSXFoaGdJRUJFUkVSRVZRd3dFaUlpSXlDU0U4cTRKQ1FrbWJnbVJLbUZqUUNzckt4TzNwT0F3RUNBaTBrTFluVkw0UWlBcWJsSlNVZ0FVVEVVWW9ZVHJ2WHYzakg1c292eDY4dVFKQU1EUjBkSEVMU2s0REFTb1VMQXpSUVdwSURzcXRXdlhCZ0E4ZXZUSTZNY21LZ3FlUDM4T0lIdFROR01UTnA3NjZhZWZFQllXeHBrQmVpKzhlL2NPVjY1Y3djS0ZDd0ZBM0RUd1E4UkN2RlFvYXRldWpWdTNidUhSbzBkd2NYRXhkWFBvQTFPUUhaWGV2WHZqMXExYldMWnNHZWJNbVlQcTFhdWpaTW1TUmo4UDBmc21KU1VGejU4L3g0b1ZLd0FBSFRwME1QbzV1blRwZ2dzWEx1RDQ4ZU9ZTkdtUzBZOVBsRit0V3JYQ2tDRkRUTjJNQXNOQWdBb0ZPMU5VRUFxam85SzdkMitjT25VS2x5NWQrcUMvRElpMGFkU29FVWFQSG0zMDQwcWxVdnp3d3c5bzM3NDk5dTNiaDF1M2Jva3pmRVNtWW0xdGpYcjE2cUZmdjM3bzFLblRCNzJCWFpIZWh0Yk56VTBCRk15MnoyUmNHUmtaK1BycnIzSHAwaVZUTjRVK1VJMGFOY0x2di8rdTl3Nlloc2pJeU1DT0hUdHcvUGh4UEhueUJPbnA2VVkvQjlIN3h0TFNFdFdxVlVPSERoMHdldlRvQXJtMmlJb3pZWmYxSzFldW1Ldy96a0NBQ2cwN1UyUnM3S2dRRVZGUjlUNEVBaC91WEFlOWR5d3NMREJ5NUVpTUhEblMxRTBoSWlJaUt2WllOWWlJaUlpSXFCaGlJRUJFUkVSRVZBd3hFQ0FpSWlJaUtvWVlDQkFSRVJFUkZVTU1CSWlJaUlpSWlpRUdBa1JFUkVSRXhSQURBU0lpSWlLaVlvaUJBQkVSRVJGUk1WVFVBNEVVQUVoS1NqSjFPNGlJaUlpSTlKS1NraUw4bUdiS2RoVHBRRUNoVU53RWdFZVBIcG02S1VSRVJFUkVlbm4rL0RrQVFLRlFQRFJsTzRwMElBQmdDd0FzVzdZTWQrL2VSWEp5c3FuYlEwUkVSRVNrVmtwS0NxS2lvckJpeFFyaHBuMm1iSStaS1U5dUJCYXVycTVIemN6TVBqTjFRNGlJaUlpSURCQ1ducDdlOXViTm16SlROVUJxcWhNYmlmekZpeGU3SzFldW5HSm1abFlSUUdrQUZxWnVGQkVSRVJHUkdta0toZUllZ1BVeW1XeVVLWU1BSWlJaUlpSWlJaUlpSWlJaUlpSWlJaUlpSWlJaUlpSWlJaUlpSWlJaUlpSWlJaUlpSWlJaUlpSWlJaUlpSWlJaUlpSWlJaUlpSWlJaUlpSWlJaUlpSWlJaUlpSWlJaUl5UGpOVE44QUl6TjNjM0lZckZJb3hBQnFibVptVk5IV0RpSWlJaUlqVVNGRW9GRGNCYkltSWlOZ01JTU9ValNucWdZQzVtNXViTDREUFRkMFFJaUlpSWlKOUtSU0sweEVSRVYxaHdtQ2dTQWNDYm01dUl3RnNjWFIwaExlM04rclVxUU5iVzF0VE40dUlpSWlJU0VWU1VoSWVQWHFFWmN1VzRkYXRXMUFvRkxNaklpS1dtS285RWxPZDJCaitQeDBJM3Q3ZWNIVjFaUkJBUkVSRVJPK3RVcVZLd2NYRkJYUG16QUVBbUptWkRUWmxlNHAwSUFDZ01RRFVxVlBIMU8wZ0lpSWlJdEpMOWVyVmhSOC9NbVU3aW5RZ0lDd001a3dBRVJFUkVSVVZKVXVLdFcyc1RkbU9JaDBJRUJFUkVSRlIzakFRSUNJaUlpSXFoaGdJRUJFUkVSRVZRd3dFaUlpSWlJaUtJUVlDUkVSRVJFVEZFQU1CSWlJaUlxSmlpSUVBRVJFUkVWRXh4RUNBaUlpSWlLZ1lZaUJBUkVSRVJGUU1NUkFnSWlJaUlpcUdHQWdRRVJFUkVSVkREQVNJaUlpSWlJb2hCZ0pFUkVSRVJNVVFBd0VpSWlJaW9tS0lnUUFSRVJFUlVUSEVRSUNJaUlpSXFCaGlJRUJFUkVSRVZBd3hFQ0Fpb2tLalVDaE0zWVJpaTY4OUVlWEdRSUNJcUppNWVQRWk1cytmajdDd01KMlA3ZHUzTHlaTW1HQ1U4OGJHeG1MRWlCRTRjT0NBVVk1SCt1TnJUMFRxbUp1NkFVUkVsTjNoTnFicTFhdGp6Wm8xYXU4N2V2UW9BZ01EVWFkT0hiaTd1NHUzMzd0M0QzWHExSUZFOHI4eG91am9hTWhrTXFPMEtTa3BDVkZSVVZpMGFCSEtseThQRHc4UG94eVhkT05yVDBUcU1CQWdJb1BGeE1UQXo4OFBseTVkd3RPblQ1R1dsZ1lyS3l1VUsxY09EUm8wZ0plWEZ5cFhyZ3dBYU5La2ljSEhEdzhQRjMvTytmelJvMGRqMHFSSmVoOG5MQ3hNNmZFNWp3c0FqeDgveHY3OSszSHg0a1hFeHNZaUl5TUQ1Y3VYUi9QbXpURnk1RWpVckZsVDQ3RkRRa0p3K1BCaFhMdDJEWEZ4Y1FDQWF0V3FvVzNidGhnK2ZEanM3T3owYmllUTNlRXVERmxaV2ZqNzc3OGhrVWpRcFVzWDhmYlkyRmdNSGp3WXRXclZ3djc5K3d2azNQWHExY09jT1hNd1o4NGNYTDE2dFVBN28zSzVITDE3OThhelo4L2c0K09EcGsyYmFuMjg4RDVidEdnUk9uZnVyUFd4eDQ4ZngzZmZmUWRBOVQyVlcwcEtDanAxNm9UVTFGUlVyVm9WQVFFQk1ETXpNMXBiOUZXWXJ6MFJGUjBNQklqSUlMdDM3OGJxMWF1UmtaRUJNek16bEN0WERyYTJ0bmo3OWkxaVltSVFFeE9EUG4zNmlJRkE5ZXJWVlk0UkV4TURBTEMzdDRlTmpZM2U1OTYvZnovR2pCa0RTMHRMdlI3LzU1OS9hcjEvOXV6WnVIZnZIc3pOelZHdVhEbWtwcWJpeFlzWENBZ0l3SWtUSjdCNjlXcVZEbVJHUmdZbVQ1NHNkZ0N0ckt4Z2IyK1BoSVFFUEh6NEVBOGZQa1JnWUNBMmJ0d0lCd2NIdlg4M0FIQndjTUJmZi8ybDhYNGhXS2xWcTViVzQyZ0x2aTVmdm95RWhBUzR1N3VqUW9VSzR1MFhMMTRFQURScTFNaWdOdXQ3M3R5MmJkdUdiZHUyNlh4Y1VGQ1FRZThSd1QvLy9JTm56NTdCeWNsSlp4QlFrRTZjT0lIVTFGUUF3TE5uejNEcDBpVTBiOTdjNk9kNW4xNTdJaW82R0FnUWtkNU9uVHFGRlN0V1FDS1JZTXlZTVJnMGFCREtsaTBMSUhzRTlzR0RCemgwNkJDc3JLekU1eHc4ZUZEbE9FS25aZHEwYVhxUGVOclkyT0R0MjdjNGN1UUkrdlRwby9QeFVWRlJDQWtKUVlrU0paQ1dscWIyTVZXclZzWHc0Y1BSdm4xN1dGdGJBd0J1Mzc0TmIyOXZSRWRIWTg2Y09UaDA2QkFzTEN6RTU2U2xwU0U4UEJ6Tm1qWERxRkdqMEtSSkUwaWxVaWdVQ2dRSEIyUCsvUG1JaTR2RG5EbHpkQVlpaHZyNjY2OFJIUjJ0Y3hSYUd5SFFHREJnZ05MdDU4K2ZCd0I4OXRsbmVXOGdBS2xVcWpiNHk2dWNhVXFHMkx0M0x3Qmc0TUNCUm10TFhnanYvK3JWcXlNbUpnWUhEeDRza0VBQWVIOWVleUlxT2hnSUVKSGVoRkZFVDA5UFRKdzRVZWsraVVTQ3VuWHI0dHR2dnkyUWN6czdPeU04UEJ5N2R1M1NLeERZdVhNbkFPQ2pqejdDOWV2WDFUNW0rZkxsS3AwZFoyZG5lSHQ3WTl5NGNYajkrald1WGJ1bU5Ob3FsVW94ZmZwMERCbzBTT2w1Wm1abWFOMjZOV2JQbm8wWk0yYmcxcTFiaUlxS2dwT1RrNkcvYW9HSmo0L0h1WFBuVUtaTUdiUnQyMWE4UFRrNUdjSEJ3UUNBdzRjUDQ4U0pFMHJQZS92MkxlYk1tYU55dk9IRGg2TmV2WHBLdDFXc1dGSHRyRVpDUWdKR2pSb0ZaMmRuTEZpd0FGS3AxQmkva2xvUEh6N0V4WXNYWVd0cmkyN2R1aFhZZVhSNTlPZ1JybDI3QnFsVWl0R2pSMlBCZ2dVNGMrWU0zcjE3QjF0Ylc2T2Y3MzE0N1ltb2FHRWdRRVI2aTRxS0FwRGRXUzVzSGg0ZWlJaUlRRlJVRk1MQ3dwUVd1ZVlXSHgrUG8wZVBBZ0RhdFd1bk1SRFFOT0xwNHVJaS9weVFrS0IwbjQyTmpVb1FrRlBMbGkzRm41OCtmWnFuUUdEUm9rVnFiNCtQajlkNi84U0pFOFVaR25VT0hqeUl6TXhNMk5yYUtuVUdUNTA2SlM0SVBuWHFsTXJ6VWxOVHhkY3pwODZkTzZzRUFwcHMyYklGang4L1JydDI3UXE4SXlyTUJ2VHExVXVjNlRFRllUYWdSWXNXNk5hdEczNzU1UmNrSkNUZzJMRmpLak15QmFrd1gzc2lLbG9ZQ0JDUjNteHNiQ0NUeVJBUkVZRWVQWG9VNnJrclY2Nk10bTNiNHR5NWM5aTVjNmZXUUdEdjNyMlF5V1J3ZDNmUFU2cEVVbEtTK0hPVktsVU1lbTdPNEVMZnRReTU2VnFzcStuKzRjT0hhd3dFMHRMU3hGbVMzSVNPODlhdFcvR2YvL3hINmI0bVRacWdTcFVxQ0F3TTFOVnNKYm1ySU1YR3hnTEl6cGsvZCs2Y3p1ZjM3dDBiSTBhTU1PaWNRUGJmN3ZEaHc1QklKUEQwOURUNCtjYVNsWldGdzRjUEF3QzZkKzhPYzNOemRPN2NHYjYrdnZEMzl5L1FRTUJVcnowUkZUME1CSWhJYiszYXRjUEJnd2ZoNys4UGUzdDdqQjA3TnMrZFhVTXBGQW9NSFRvVTU4NmRRM0J3TUtLam85VXV4azFQVDhlK2Zmc0FBRU9IRGxYcTFPc3JJQ0FBQU9EbzZJajY5ZXNiOU53Yk4yNEF5QTRJREgydVFOTWFnTDU5KytaNWpZQ2ZueC8rL2ZkZnRlZTZlL2N1bkp5Y1ZJS0EvTkJVQmVuNTgrZDZQVitZL1RCVVFFQUFVbE5UMGJwMWE2UG15eHNxS0NnSThmSHhLRm15SkQ3NTVCTUFRSThlUGVEcjY0czdkKzdnM3IxN3FGdTNib0djMjFTdlBSRVZQUXdFaUVodlgzMzFGUzVmdm96WTJGaHMyYklGeDQ4Zng3aHg0OUN0VzdjQ1gxaW9VQ2pnNXVZR1oyZG4zTDU5Rzd0Mzc4YXNXYk5VSG5mbzBDRzhmZnNXam82T2FOV3FsVXErdXlacGFXbDQvUGd4RGg4K2pEMTc5cUJzMmJMNDZhZWZkSlo2ekUxWUlOeTJiVnZZMjlzYjlOeUNrcFNVaE8zYnQ4UFMwbEpsVDREZmZ2c05BTkMvZjMram5sTUlWcEtTa3RDelowL0laREljT25SSWZFMlNrNU1obDh1Tm1pdXZVQ2pnNitzTEFGclR0d3FEdjc4L0FLQkRodzdpNHZtR0RSdkN3Y0VCMGRIUk9IandJS1pQbjE0ZzV6YkZhMDlFUlJOTEFoQ1IzdXp0N2ZISEgzK0lJNXl4c2JHWVAzOCsrdmJ0aTJQSGpoVktHNFlOR3dZQUNBd01SR0ppb3RKOUNvVUN1M2J0QWdBTUdUSkVyMDY4bDVjWG1qUnBndGF0VzJQbzBLSFl0MjhmQmc0Y0NEOC9QNzN6M3dYKy92NDRmLzQ4ckt5czhOLy8vdGVnNXhha2RldldJVDQrWGlWVjV1WExsN2gvL3o3czdlM1J1M2Z2QWpuM3RtM2JrSmlZaUVHREJpa0ZSZ01IRGhUZlI4WVNIQnlNcDArZm9tYk5ta3ByTlF6eDNYZmZvVW1USmxyL0UvWVEwT1RObXpmaTR1dnUzYnNyM1NmOCs4aVJJMGJicUUyVHduenRpYWhvWWlCQVJBWXBXN1lzZnY3NVo2eGJ0MDZzT2YvMDZWTjRlM3RqL1BqeDR1WmFCYVZqeDQ2b1ZLa1NVbE5UY2VEQUFhWDdnb0tDRUIwZERUczdPNzNYTUZTb1VBSFZxMWRIeFlvVllXNXVEcGxNQmw5Zlg4eWJOdzhQSGp6UXUxMWhZV0ZZc21RSmdPek9wS0Y3Q0tqVHQyOWZwUTZva1BLUnUyT3F6ZjM3OStIbjU0ZlNwVXRqOU9qUlN2ZFZxbFFKMjdadGc1ZVhsMUxKMS96SU9UTVVHeHVMWGJ0MndjN09EbDkrK2FWUmpxK05zTmJCMDlQVDRKa2NnYjI5UGFwWHI2NzFQMTB6UFljT0hVSldWaFlxVjY0TU56YzNwZnU2ZCs4T016TXpKQ1ltNnBXdmJ3aFR2dlpFVkRReE5ZaUk4c1RkM1IzdTd1NElDUW5CdW5YcmNPdldMVnkrZkJtalJvM0NuMy8raVRKbHloVEllYVZTS1FZT0hJZzFhOWJBMTljWHc0Y1BGenRBTzNic0FKQ2Q1cUx2Mm9XY1pUR3pzckp3N2RvMWJOcTBDY0hCd1lpSWlNRG16WnQxemd4RVJFVGcyMisvUlVaR0JzYU5HMmYwaGRUQ0xFaHVBUUVCS3JNaXVaVXNXUkpBOWg0RXBVdVhWcm5meWNuSktDVk9oVTJ6Y201QXRYVHBVcVNucCtPYmI3NHA4RFNVSjArZUlEZzRHRFkyTnVqVnExZWVqNlBQM2hZNWR4WldSMWhqMHJWclY1V0FSQWdPd3NQRGNmRGdRWFRxMUNuUGJSV1krclVub3FLTGdRQVI1VXZMbGkzUm9rVUxiTisrSFd2V3JFRnNiQ3pXcmwwTGIyL3ZBanRuMzc1OXNXblRKcng0OFFLblQ1OUd4NDRkY2Z2MmJZU0hoOFBDd2lMUDFXS2tVaWxjWFYyeGR1MWFqQmt6QnBHUmtWaTllalhXclZ1bjhUbmg0ZUdZTW1VS1VsTlQ4Y1VYWDJEOCtQRjUvYlUwbWpwMXF0cmJnNEtDZEFZQ1ZhdFd4WVFKRS9ENTU1K3IzSGY5K25WeEZGMGJUZnNJQU1DOGVmTmdhV21KbEpRVUFNcWQwUXNYTGdBQUZpOWVqTVdMRjZ0OXZxWVpqU2xUcG1ENDhPRTYyeWJ3OWZXRlFxRkE5KzdkeGVESEZLNWV2U3JPM0d6ZHVoVmJ0MjdWK05pTEZ5L2k1Y3VYcUZTcFVyN09hZXJYbm9pS0xnWUNSSlJ2Wm1abUdERmlCQjQrZklqQXdFQ2NQWHUyUUFNQlcxdGI5T3JWQzN2MzdzWHUzYnZSc1dOSDdObXpCMEIyYmZ0eTVjcmw2L2dTaVFUZHVuVkRaR1FrSWlNak5UN3U0c1dMbURwMUt0TFMwakJ5NUVoODlkVlgrVHB2UWNtZEVpUjQ5dXlaMnYwQmN0TzBqd0NRblFhVk14REkyUW5YbGg0VkV4T0RyS3dzalk4eFpFWXBKU1ZGSElVMzlVN0N3aUpoZmNqbGNnUUVCR0RzMkxINU9xY3BYM3NpS3RvWUNCQ1IwVFJ0MmhTQmdZRklUazR1OEhNTkdUSUVmbjUrWW1mOTVNbVRBTEpMaGhxRGtOSmhicTcrWXpJNE9CamZmdnN0WkRJWkprK2VqRkdqUmhubHZJV3BjK2ZPT3ROZzlOMUhJQ1ltQmtEMm1ndUJ1bDF1QlQxNjlNRHo1OCsxUGtaZmh3OGZSbkp5TXBvM2J3NUhSOGQ4SHkrdlVsSlN4QTNacGsyYmhzR0RCMnQ4ckxlM040NGRPNFpEaHc1aHpKZ3hlVjdUQUpqMnRTZWlvbzJCQUJIcDdmSGp4NmhWcTViRys0WEZ0ZG9lWXl4b2Vhd2xBQUFHUmtsRVFWVFZxMWNYTnhpYlAzOCswdFBUMGF4Wk03MXJzOHRrTW8zckNCUUtCWTRmUHc0QWFtdnJCd1VGWWNhTUdjakl5TUQwNmRNTHZGU2xyZ1hCN3dOaDErazZkZW9VK3JtRjlDWlR6d2FjT0hFQ3FhbXBrRWdrT25QL2UvVG9nV1BIamlFMk5oYVhMbDFDOCtiTjgzeGVVNzcyUkZTME1SQWdJcjBOSGp3WXZYcjFRdWZPbmVIaTRnSUxDd3NBMlNPaGh3NGRFanRrQmJscmFrN0RoZzNEdVhQbjhQVHBVL0hmK3RxK2ZUdGV2SGlCZnYzNm9WNjlldUtDNCtqb2FLeGR1eGJoNGVHUVNDUVlNMmFNMHZQT25qMkxXYk5tUVM2WFkrN2N1UVZXZGpPbi9Dd1dMaXgzNzk0RkFIejAwVWM0ZGVvVVpzNmNxZGZ6ZEFVNXVqWlBDd3NMdzZOSGoxQ2xTaFcwYmR0V3Y4WVdrSU1IRHdJQW1qVnJwak05emQzZEhSVXFWTURyMTY5eDhPQkJ0WUZBWm1hbXhoS2pVcWtVVXFrVWdPbGVleUlxK2hnSUVKSGVaRElaOXUzYmgzMzc5c0hjM0Z3c294Z1hGd2U1WEE0ek16TU1HelpNN2NMVWd1RHE2b3FHRFJ2aTVzMmJjSEJ3UU92V3JmVitibFpXRmc0Y09JQURCdzdBMnRvYWRuWjJTRWxKUVVKQ0FnREEydG9hYytmT1JlUEdqWldlTjNQbVRHUmxaY0hTMGhKYnRtekJsaTFiTko1ait2VHBhTk9tVGQ1K09XU243cng1ODBialltRWJHeHU4ZWZNbXo4YzNsb3lNREFRRkJjSGMzQnoxNjljWC94N2E2TXBUMTFmTzRMT2dON1hUNXRHalI3aDI3Um9BNkV5M0FyTFhvWFR0MmhYYnQyL0htVE5uOE83ZE81WHFQdlBtemNPOGVmUFVQbi9jdUhFWVAzNjhTVjk3SWlyNkdBZ1FrZDUrL2ZWWG5EbHpCbmZ1M0VGc2JDemk0dUpRb2tRSk9EbzZvbkhqeHVqVHB3OGFObXhZcUcwYU1tUUl2TDI5OWQ1QVREQmd3QURJNVhLRWhJUWdPam9hTDErK2hMVzFOZXJWcTRlV0xWdGl3SUFCcUZ5NXNzcnpzckt5QUdRSFJVSnV0aWI1WFN1aHF3SlJRVlFveW92ZzRHQzhlL2NPYmR1MmhhMnRMVnEwYUtFei85d1llZXJQbmoxRFVGQVFyS3lzQ2kzNDFFU1lEYkMwdE1Sbm4zMm0xM042OU9pQjdkdTNReWFUNGRpeFkzbWFTVFBWYTA5RUh3WUdBa1NrdDFhdFdxRlZxMWI1UG80aEtRZTZIdHVsU3hkMDZkSkY0LzJhRnNUYTI5dGo0c1NKbURoeG90NXQwYWM5K2ZIczJUUDA3ZHUzd0k1ZkVPUnlPVFp0MmdRQVd2OE9CY0hQenc5eXVSeGR1blJSdTBlQ0lRejV1NnA3VDAyWk1nVlRwa3d4Nkp4T1RrNXF6NnR2VzB6NTJoUFJoNEdCQUJIUmV5SWpJME9zUVY5VW5EeDVFcmR2MzBiTm1qWFJ2bjM3UWp0dmVucTZXS3JUMUl1RVRjVlVyejBSZlRnWUNCQVJ2U2NjSEJ5TWtxNVJtRldHUER3OFVLOWVQZnozdi8vVmV6ZG5ZM2oxNmhVR0RScUUwcVZMNjl6NStVTmxxdGVlaUQ0Y2VTOWMvQjV3YzNOVEFLeHNRRVJGMzkyN2QyRmxaV1dVMHF1UEh6K0doWVVGcWxXcnBuS2ZUQ2FEbVptWldQSEpHSktTa2xDcVZDbURudlBtelJ0a1ptYm1lMWZkNG82dlBWSFJKUXphWExseXhXVDljYzRJRUJHOUI0dzVxcTB0bUNpSWtXTkRPNklBOHIzN00yWGphMDlFK1dHNldtdEVSRVJFUkdReURBU0lpSWlJaUlvaEJnSkVSRVJFUk1VUUF3RWlJaUlpb21LSWdRQVJFUkVSVVRIRVFJQ0lpSWlJcUJoaUlFQkVSRVJFVkF3eEVDQWlJaUlpS29ZWUNCQVJFUkVSRlVNTUJJaUlpSWlJaWlFR0FrUkVSRVJFeFJBREFTSWlJaUtpWW9pQkFCRVJFUkZSTWNSQWdJaUlpSWlvR0dJZ1FFUkVSRVJVRERFUUlDSWlJaUlxaG9wNklKQUNBRWxKU2FadUJ4RVJFUkdSWGxKU1VvUWYwMHpaamlJZENDZ1VpcHNBOE9qUkkxTTNoWWlJaUloSUw4K2ZQd2NBS0JTS2g2WnNSNUVPQkFCc0FZQmx5NWJoN3QyN1NFNU9OblY3aUlpSWlJalVTa2xKUVZSVUZGYXNXQ0hjdE0rVTdURXo1Y21Od01MVjFmV29tWm5aWjZadUNCRVJFUkdSQWNMUzA5UGIzcng1VTJhcUJraE5kV0lqa2I5NDhXSjM1Y3FWVTh6TXpDb0NLQTNBd3RTTklpSWlJaUpTSTAyaFVOd0RzRjRtazQweVpSQkF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pSSC93ZFNXamdmb1FLS0FnQUFBQUJKUlU1RXJrSmdnZz09IiwKCSJUaGVtZSIgOiAiIiwKCSJUeXBlIiA6ICJmbG93IiwKCSJWZXJzaW9uIiA6ICI0OSIKfQo="/>
    </extobj>
  </extobjs>
</s:customData>
</file>

<file path=customXml/itemProps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0</TotalTime>
  <Words>2930</Words>
  <Application>WPS 演示</Application>
  <PresentationFormat>宽屏</PresentationFormat>
  <Paragraphs>243</Paragraphs>
  <Slides>32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宋体</vt:lpstr>
      <vt:lpstr>Wingdings</vt:lpstr>
      <vt:lpstr>Microsoft YaHei UI</vt:lpstr>
      <vt:lpstr>Wingdings 2</vt:lpstr>
      <vt:lpstr>Gill Sans MT</vt:lpstr>
      <vt:lpstr>微软雅黑</vt:lpstr>
      <vt:lpstr>Arial Unicode MS</vt:lpstr>
      <vt:lpstr>华文中宋</vt:lpstr>
      <vt:lpstr>红利</vt:lpstr>
      <vt:lpstr>Robogame 2022 计划书详解 &amp; 机器人设计导论</vt:lpstr>
      <vt:lpstr>如何分工</vt:lpstr>
      <vt:lpstr>如何分工</vt:lpstr>
      <vt:lpstr>开始设计一个机器人！</vt:lpstr>
      <vt:lpstr>机器人机械框架——以竞技组为例</vt:lpstr>
      <vt:lpstr>画一个机械图——贴在计划书中</vt:lpstr>
      <vt:lpstr>猜猜这玩意画了多久？</vt:lpstr>
      <vt:lpstr>计划书上的资源从哪找？</vt:lpstr>
      <vt:lpstr>计划书上的资源从哪找？</vt:lpstr>
      <vt:lpstr>机械部分常见问题</vt:lpstr>
      <vt:lpstr>机器人电路框架——模拟线路</vt:lpstr>
      <vt:lpstr>“驱动器”的驱动能力</vt:lpstr>
      <vt:lpstr>“驱动器”的驱动能力</vt:lpstr>
      <vt:lpstr>机器人电路框架——数字电路</vt:lpstr>
      <vt:lpstr>2021 epsilongoal</vt:lpstr>
      <vt:lpstr>卷王的邪恶计划——设计一个PCB板！</vt:lpstr>
      <vt:lpstr>卷王的邪恶计划——设计一个PCB板！</vt:lpstr>
      <vt:lpstr>卷王的邪恶计划——设计一个PCB板！</vt:lpstr>
      <vt:lpstr>机器人程序设计——如何入门</vt:lpstr>
      <vt:lpstr>机器人程序设计——如何入门</vt:lpstr>
      <vt:lpstr>机器人程序设计——如何入门</vt:lpstr>
      <vt:lpstr>机器人程序设计——如何入门</vt:lpstr>
      <vt:lpstr>学会合作——使用Git进行代码管理</vt:lpstr>
      <vt:lpstr>机器人程序设计——程序框架</vt:lpstr>
      <vt:lpstr>机器人程序设计——程序框架——一个例子</vt:lpstr>
      <vt:lpstr>机器人程序设计——视觉</vt:lpstr>
      <vt:lpstr>经费预算</vt:lpstr>
      <vt:lpstr>经费预算</vt:lpstr>
      <vt:lpstr>经费预算</vt:lpstr>
      <vt:lpstr>进度安排</vt:lpstr>
      <vt:lpstr>推荐购买的工具</vt:lpstr>
      <vt:lpstr>祝大家在Robogame中玩得愉快！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真棒</cp:lastModifiedBy>
  <cp:revision>344</cp:revision>
  <dcterms:created xsi:type="dcterms:W3CDTF">2019-12-13T06:13:00Z</dcterms:created>
  <dcterms:modified xsi:type="dcterms:W3CDTF">2022-04-18T01:14:34Z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3DA502D7D67B4BDB8B72F1B3EA701513</vt:lpwstr>
  </property>
  <property fmtid="{D5CDD505-2E9C-101B-9397-08002B2CF9AE}" pid="4" name="KSOProductBuildVer">
    <vt:lpwstr>2052-11.1.0.11365</vt:lpwstr>
  </property>
</Properties>
</file>